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57" r:id="rId3"/>
    <p:sldId id="258" r:id="rId4"/>
    <p:sldId id="259" r:id="rId5"/>
    <p:sldId id="283" r:id="rId6"/>
    <p:sldId id="260" r:id="rId7"/>
    <p:sldId id="284" r:id="rId8"/>
    <p:sldId id="261" r:id="rId9"/>
    <p:sldId id="285" r:id="rId10"/>
    <p:sldId id="262" r:id="rId11"/>
    <p:sldId id="286" r:id="rId12"/>
    <p:sldId id="263" r:id="rId13"/>
    <p:sldId id="293" r:id="rId14"/>
    <p:sldId id="264" r:id="rId15"/>
    <p:sldId id="294" r:id="rId16"/>
    <p:sldId id="265" r:id="rId17"/>
    <p:sldId id="295" r:id="rId18"/>
    <p:sldId id="266" r:id="rId19"/>
    <p:sldId id="296" r:id="rId20"/>
    <p:sldId id="267" r:id="rId21"/>
    <p:sldId id="29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09D9E-89D2-406C-8292-C49E7522AD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738380-6708-4EBE-9C8E-AA5A097D5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D58A5-B94E-4BDE-B9F9-07916B582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EF4AC-9658-4F16-A04C-6F88E3909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0A8A3-B7C7-44E6-852F-1F183E7B5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164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E543E-F900-43DF-BA7C-B77BECE67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EEA490-4F65-4CF1-B4EF-0740748650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39676-4234-436E-8CED-46661E8BD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2385D4-217C-4C95-8149-0FA281F1F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6C95D4-AE62-47B6-84B2-A67CB496E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13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7726EA-B777-43B5-A024-0303C39A82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8F5706-C51F-425D-A952-9472EB6C26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9CE3C-4EF6-45C7-B5EE-F6627CAEA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CC153-F9A3-442B-AA69-A5A4A7F02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B5BA4-00F7-4180-B11C-044CC34F8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841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9EC7C-5791-4BFB-9633-4218D0586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244430-D174-4ED3-8182-22EA4EAB4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5BE0C-87EF-4EE4-9322-4506D888B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11345D-0233-4271-8E47-CE74ED27E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5D32BC-4435-42B4-8FD4-2513B3815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744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7D7B4-8E28-46C6-833C-85CC897C9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B1842-DD01-4D0E-A8B1-BA2A08D87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478066-FE0E-467C-94D7-3ABF2E4E3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E8EA1-DFC6-4023-BCE0-DD06F1E06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A0B42-709D-499E-9FE8-7C9CA37DA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48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D103D-0037-481C-92E3-FDE3A2886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C123D-257B-4134-B5ED-12A0D023CA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94EBAD-F19F-4811-B36B-41F508D62A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CD96BD-6164-4541-BE5B-45E9D5786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402534-A39B-4183-814F-61963F72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14D35B-53FF-43DE-832A-0D65AD4E8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129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1485D-FA57-4FBF-8A2E-C1E28FEDA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40D45B-0339-45D7-B6A7-409B3685CD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614728-105A-487B-90CF-C321F0D4C5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01BD41-A800-4B37-85CE-33D87894DD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CC637-E3A4-4D32-A83A-6F44C8E3FB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9C0DEB-A16B-4BEC-9B7D-6638A3879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A2B094-20DB-4D91-B4EE-C3128994A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E8C0F4-D904-4742-8AD1-13B765C99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405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BFA09-865A-4DB2-84EA-EAD716BA7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25C61E-94F9-4CF0-8EDB-439B6087E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6A0E37-BC8C-4BEE-B63D-B590D6966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9DA64D-7132-43CD-BD70-0CF65F9C3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268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085F9E-8395-4F3C-98F0-9F95E80F9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7CCCA3-B1C1-4A0E-86DB-8CD0102D1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6A1498-FAF3-498D-B580-AEEF98E77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993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BF9E4-B972-466D-81A6-5B3E3F6F8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347F11-62AB-4E01-BCAA-49EC3FE19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12A4E2-A01F-43C9-8D15-A288AB8307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A5FDD5-D674-4081-AC6F-647AA4B0C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FA0252-1DB8-4281-B19E-3680284E7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9AFAE5-5C4E-4562-B738-E9FE8E5ED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09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48238-3981-4D5D-8C77-7CAC2A2A7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9DE88E-F3B5-485A-9E28-F65361CB5C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98D283-3B6C-4E3F-ABED-FC60455AE6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EA3E20-FE9F-4C28-A658-ED7A7163D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92EA26-8591-4685-8BFA-3C6649465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C1F271-589F-484A-A653-0F3F6AE17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88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EBA237-1605-4552-B101-62F036C58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D6B3FC-D58D-4AD7-B7A5-21F4D6DF5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CEA95F-2A2D-455D-91FC-ED07F2D753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B986A-1D1E-4F02-98DA-752B8A2DD797}" type="datetimeFigureOut">
              <a:rPr lang="en-GB" smtClean="0"/>
              <a:t>01/01/2019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333A5-CCA8-434A-A3C5-F613673232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4C4E2-C08A-4E70-9F66-957A024BA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63889-4A14-4BD7-9C82-5FF533265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466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F6F24-0430-48BC-B129-F39C0A51A1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Calculation puzzles 1 - 10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11E9565-AB24-4C47-8F95-E05E35ED7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8800" y="6311900"/>
            <a:ext cx="5992813" cy="387350"/>
          </a:xfrm>
          <a:prstGeom prst="roundRect">
            <a:avLst>
              <a:gd name="adj" fmla="val 16667"/>
            </a:avLst>
          </a:prstGeom>
          <a:solidFill>
            <a:srgbClr val="DEEBF7"/>
          </a:solidFill>
          <a:ln w="12700" algn="ctr">
            <a:solidFill>
              <a:srgbClr val="2F528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en-GB" altLang="en-US" sz="1600" i="1">
                <a:solidFill>
                  <a:srgbClr val="000000"/>
                </a:solidFill>
              </a:rPr>
              <a:t>The Busy Lizzie Maths Library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18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A7A8-2E43-4E97-8992-3B27DFCC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589826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will need the following counters and a paper copy of this puzzle.</a:t>
            </a:r>
          </a:p>
          <a:p>
            <a:pPr marL="0" indent="0">
              <a:buNone/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Using the counters only once, can you solve this puzzle?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B65A0C-AADA-4E90-B197-52706E67E0D1}"/>
              </a:ext>
            </a:extLst>
          </p:cNvPr>
          <p:cNvSpPr/>
          <p:nvPr/>
        </p:nvSpPr>
        <p:spPr>
          <a:xfrm>
            <a:off x="5679347" y="1690688"/>
            <a:ext cx="5603846" cy="50792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789575-AA9C-4810-83DB-0640F3DB0940}"/>
              </a:ext>
            </a:extLst>
          </p:cNvPr>
          <p:cNvGrpSpPr/>
          <p:nvPr/>
        </p:nvGrpSpPr>
        <p:grpSpPr>
          <a:xfrm>
            <a:off x="5850622" y="1825625"/>
            <a:ext cx="4194495" cy="3962262"/>
            <a:chOff x="7021585" y="1780505"/>
            <a:chExt cx="4194495" cy="39622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>
            <a:xfrm>
              <a:off x="7021585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>
            <a:xfrm>
              <a:off x="7860484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>
            <a:xfrm>
              <a:off x="8699383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13950D-C975-41E8-8353-ED53056A0633}"/>
                </a:ext>
              </a:extLst>
            </p:cNvPr>
            <p:cNvSpPr/>
            <p:nvPr/>
          </p:nvSpPr>
          <p:spPr>
            <a:xfrm>
              <a:off x="9538282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21A57-712C-4BC8-AA93-0986695C2DF4}"/>
                </a:ext>
              </a:extLst>
            </p:cNvPr>
            <p:cNvSpPr/>
            <p:nvPr/>
          </p:nvSpPr>
          <p:spPr>
            <a:xfrm>
              <a:off x="10377181" y="1780505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>
            <a:xfrm>
              <a:off x="7021585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>
            <a:xfrm>
              <a:off x="7860484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>
            <a:xfrm>
              <a:off x="8699383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4A9345-1A13-409C-AB39-668E9060B767}"/>
                </a:ext>
              </a:extLst>
            </p:cNvPr>
            <p:cNvSpPr/>
            <p:nvPr/>
          </p:nvSpPr>
          <p:spPr>
            <a:xfrm>
              <a:off x="9538282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1C01D6-E85A-440D-9D35-BBC583067BA2}"/>
                </a:ext>
              </a:extLst>
            </p:cNvPr>
            <p:cNvSpPr/>
            <p:nvPr/>
          </p:nvSpPr>
          <p:spPr>
            <a:xfrm>
              <a:off x="10377181" y="2572958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>
            <a:xfrm>
              <a:off x="7021585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>
            <a:xfrm>
              <a:off x="7860484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>
            <a:xfrm>
              <a:off x="8699383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7AA65A-FDA4-4531-8FC2-AFAC2EA2AF02}"/>
                </a:ext>
              </a:extLst>
            </p:cNvPr>
            <p:cNvSpPr/>
            <p:nvPr/>
          </p:nvSpPr>
          <p:spPr>
            <a:xfrm>
              <a:off x="9538282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393286-F0BE-4EE7-9585-7D689067A8C2}"/>
                </a:ext>
              </a:extLst>
            </p:cNvPr>
            <p:cNvSpPr/>
            <p:nvPr/>
          </p:nvSpPr>
          <p:spPr>
            <a:xfrm>
              <a:off x="10377181" y="3365410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5BF531-9D4A-4FA0-B3CC-FF1F08C86A36}"/>
                </a:ext>
              </a:extLst>
            </p:cNvPr>
            <p:cNvSpPr/>
            <p:nvPr/>
          </p:nvSpPr>
          <p:spPr>
            <a:xfrm>
              <a:off x="7021585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77862F1-0FB4-4447-936C-CBD93B29FCB7}"/>
                </a:ext>
              </a:extLst>
            </p:cNvPr>
            <p:cNvSpPr/>
            <p:nvPr/>
          </p:nvSpPr>
          <p:spPr>
            <a:xfrm>
              <a:off x="7860484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EBE526-20C9-4DAB-BD41-7C3CA181D7EA}"/>
                </a:ext>
              </a:extLst>
            </p:cNvPr>
            <p:cNvSpPr/>
            <p:nvPr/>
          </p:nvSpPr>
          <p:spPr>
            <a:xfrm>
              <a:off x="8699383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÷</a:t>
              </a:r>
              <a:endParaRPr lang="en-GB" sz="3200" dirty="0">
                <a:solidFill>
                  <a:schemeClr val="tx1"/>
                </a:solidFill>
              </a:endParaRPr>
            </a:p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A1ABF-9209-43AC-9D0F-494D765D3AF8}"/>
                </a:ext>
              </a:extLst>
            </p:cNvPr>
            <p:cNvSpPr/>
            <p:nvPr/>
          </p:nvSpPr>
          <p:spPr>
            <a:xfrm>
              <a:off x="9538282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81E1DB-709D-4A6E-89A4-3914A158DA14}"/>
                </a:ext>
              </a:extLst>
            </p:cNvPr>
            <p:cNvSpPr/>
            <p:nvPr/>
          </p:nvSpPr>
          <p:spPr>
            <a:xfrm>
              <a:off x="10377181" y="415786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195DC6-F004-4D69-AA32-B0709993E007}"/>
                </a:ext>
              </a:extLst>
            </p:cNvPr>
            <p:cNvSpPr/>
            <p:nvPr/>
          </p:nvSpPr>
          <p:spPr>
            <a:xfrm>
              <a:off x="7021585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09FA65-C05B-41E2-9897-A984BD8F8693}"/>
                </a:ext>
              </a:extLst>
            </p:cNvPr>
            <p:cNvSpPr/>
            <p:nvPr/>
          </p:nvSpPr>
          <p:spPr>
            <a:xfrm>
              <a:off x="7860484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3F9D67-2E41-4BB9-8F80-05411C1A9C36}"/>
                </a:ext>
              </a:extLst>
            </p:cNvPr>
            <p:cNvSpPr/>
            <p:nvPr/>
          </p:nvSpPr>
          <p:spPr>
            <a:xfrm>
              <a:off x="8699383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57C634-110A-477A-8587-B3EB366AFDBC}"/>
                </a:ext>
              </a:extLst>
            </p:cNvPr>
            <p:cNvSpPr/>
            <p:nvPr/>
          </p:nvSpPr>
          <p:spPr>
            <a:xfrm>
              <a:off x="9538282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29AF0E-B233-478F-9AC3-6F117BE95AD5}"/>
                </a:ext>
              </a:extLst>
            </p:cNvPr>
            <p:cNvSpPr/>
            <p:nvPr/>
          </p:nvSpPr>
          <p:spPr>
            <a:xfrm>
              <a:off x="10377181" y="495031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DAA07E4-69F8-47B1-9166-39023C83F732}"/>
              </a:ext>
            </a:extLst>
          </p:cNvPr>
          <p:cNvSpPr txBox="1"/>
          <p:nvPr/>
        </p:nvSpPr>
        <p:spPr>
          <a:xfrm>
            <a:off x="10155921" y="1960241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21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D5194-4410-498D-9B1E-DE081EB02BA6}"/>
              </a:ext>
            </a:extLst>
          </p:cNvPr>
          <p:cNvSpPr txBox="1"/>
          <p:nvPr/>
        </p:nvSpPr>
        <p:spPr>
          <a:xfrm>
            <a:off x="10155921" y="3545146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45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D3FA96-EF9B-4AC9-98C6-541B58E97C0B}"/>
              </a:ext>
            </a:extLst>
          </p:cNvPr>
          <p:cNvSpPr txBox="1"/>
          <p:nvPr/>
        </p:nvSpPr>
        <p:spPr>
          <a:xfrm>
            <a:off x="10155920" y="5130049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21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725709-112E-467A-8018-2A1D77C6525F}"/>
              </a:ext>
            </a:extLst>
          </p:cNvPr>
          <p:cNvSpPr txBox="1"/>
          <p:nvPr/>
        </p:nvSpPr>
        <p:spPr>
          <a:xfrm>
            <a:off x="6001623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3ED33-26CF-4864-BA72-38D613B03417}"/>
              </a:ext>
            </a:extLst>
          </p:cNvPr>
          <p:cNvSpPr txBox="1"/>
          <p:nvPr/>
        </p:nvSpPr>
        <p:spPr>
          <a:xfrm>
            <a:off x="7594131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52CF60-BD48-4117-9E2E-D1DD51162538}"/>
              </a:ext>
            </a:extLst>
          </p:cNvPr>
          <p:cNvSpPr txBox="1"/>
          <p:nvPr/>
        </p:nvSpPr>
        <p:spPr>
          <a:xfrm>
            <a:off x="9270183" y="5787885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13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BD8070-C0DC-4FA8-A01A-4C9838F4799D}"/>
              </a:ext>
            </a:extLst>
          </p:cNvPr>
          <p:cNvGrpSpPr/>
          <p:nvPr/>
        </p:nvGrpSpPr>
        <p:grpSpPr>
          <a:xfrm>
            <a:off x="1043776" y="3084348"/>
            <a:ext cx="4043463" cy="1240335"/>
            <a:chOff x="4013462" y="228007"/>
            <a:chExt cx="4043463" cy="1240335"/>
          </a:xfrm>
          <a:solidFill>
            <a:srgbClr val="FF0000"/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D2AB726C-1CFC-4FBF-BCCE-CFE9CD954CF1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5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232090A-C00D-46EB-BA13-16494CE81487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2822893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75A5199-1FFA-49D9-BA51-EAB1DB0BD5B2}"/>
              </a:ext>
            </a:extLst>
          </p:cNvPr>
          <p:cNvGrpSpPr/>
          <p:nvPr/>
        </p:nvGrpSpPr>
        <p:grpSpPr>
          <a:xfrm>
            <a:off x="3294077" y="1573242"/>
            <a:ext cx="5603846" cy="5079228"/>
            <a:chOff x="5679347" y="1690688"/>
            <a:chExt cx="5603846" cy="507922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79347" y="1690688"/>
              <a:ext cx="5603846" cy="50792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0789575-AA9C-4810-83DB-0640F3DB0940}"/>
                </a:ext>
              </a:extLst>
            </p:cNvPr>
            <p:cNvGrpSpPr/>
            <p:nvPr/>
          </p:nvGrpSpPr>
          <p:grpSpPr>
            <a:xfrm>
              <a:off x="5850622" y="1825625"/>
              <a:ext cx="4194495" cy="3962262"/>
              <a:chOff x="7021585" y="1780505"/>
              <a:chExt cx="4194495" cy="3962262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B5A1DF7-AAE7-467F-9AB6-A82BC4BC2508}"/>
                  </a:ext>
                </a:extLst>
              </p:cNvPr>
              <p:cNvSpPr/>
              <p:nvPr/>
            </p:nvSpPr>
            <p:spPr>
              <a:xfrm>
                <a:off x="7021585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1B1D91A-880C-4A8A-99CB-16268897E584}"/>
                  </a:ext>
                </a:extLst>
              </p:cNvPr>
              <p:cNvSpPr/>
              <p:nvPr/>
            </p:nvSpPr>
            <p:spPr>
              <a:xfrm>
                <a:off x="7860484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1E5A1E-BC35-4534-AFF0-AF6411B7F969}"/>
                  </a:ext>
                </a:extLst>
              </p:cNvPr>
              <p:cNvSpPr/>
              <p:nvPr/>
            </p:nvSpPr>
            <p:spPr>
              <a:xfrm>
                <a:off x="8699383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13950D-C975-41E8-8353-ED53056A0633}"/>
                  </a:ext>
                </a:extLst>
              </p:cNvPr>
              <p:cNvSpPr/>
              <p:nvPr/>
            </p:nvSpPr>
            <p:spPr>
              <a:xfrm>
                <a:off x="9538282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1321A57-712C-4BC8-AA93-0986695C2DF4}"/>
                  </a:ext>
                </a:extLst>
              </p:cNvPr>
              <p:cNvSpPr/>
              <p:nvPr/>
            </p:nvSpPr>
            <p:spPr>
              <a:xfrm>
                <a:off x="10377181" y="1780505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B20D569-D1F6-4074-8F44-1F250CECF691}"/>
                  </a:ext>
                </a:extLst>
              </p:cNvPr>
              <p:cNvSpPr/>
              <p:nvPr/>
            </p:nvSpPr>
            <p:spPr>
              <a:xfrm>
                <a:off x="7021585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B90D831-0A04-42F4-968D-A57147A9D158}"/>
                  </a:ext>
                </a:extLst>
              </p:cNvPr>
              <p:cNvSpPr/>
              <p:nvPr/>
            </p:nvSpPr>
            <p:spPr>
              <a:xfrm>
                <a:off x="7860484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1F3EE7-B0E0-440D-9080-8265D24537ED}"/>
                  </a:ext>
                </a:extLst>
              </p:cNvPr>
              <p:cNvSpPr/>
              <p:nvPr/>
            </p:nvSpPr>
            <p:spPr>
              <a:xfrm>
                <a:off x="8699383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24A9345-1A13-409C-AB39-668E9060B767}"/>
                  </a:ext>
                </a:extLst>
              </p:cNvPr>
              <p:cNvSpPr/>
              <p:nvPr/>
            </p:nvSpPr>
            <p:spPr>
              <a:xfrm>
                <a:off x="9538282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61C01D6-E85A-440D-9D35-BBC583067BA2}"/>
                  </a:ext>
                </a:extLst>
              </p:cNvPr>
              <p:cNvSpPr/>
              <p:nvPr/>
            </p:nvSpPr>
            <p:spPr>
              <a:xfrm>
                <a:off x="10377181" y="2572958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881B515-D319-4BF2-9B0E-B6490187C55E}"/>
                  </a:ext>
                </a:extLst>
              </p:cNvPr>
              <p:cNvSpPr/>
              <p:nvPr/>
            </p:nvSpPr>
            <p:spPr>
              <a:xfrm>
                <a:off x="7021585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FD6218F-7F49-4759-AB31-F30A006D4D4E}"/>
                  </a:ext>
                </a:extLst>
              </p:cNvPr>
              <p:cNvSpPr/>
              <p:nvPr/>
            </p:nvSpPr>
            <p:spPr>
              <a:xfrm>
                <a:off x="7860484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2879F1B-D8D1-4274-A520-904DDDEB6072}"/>
                  </a:ext>
                </a:extLst>
              </p:cNvPr>
              <p:cNvSpPr/>
              <p:nvPr/>
            </p:nvSpPr>
            <p:spPr>
              <a:xfrm>
                <a:off x="8699383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7AA65A-FDA4-4531-8FC2-AFAC2EA2AF02}"/>
                  </a:ext>
                </a:extLst>
              </p:cNvPr>
              <p:cNvSpPr/>
              <p:nvPr/>
            </p:nvSpPr>
            <p:spPr>
              <a:xfrm>
                <a:off x="9538282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393286-F0BE-4EE7-9585-7D689067A8C2}"/>
                  </a:ext>
                </a:extLst>
              </p:cNvPr>
              <p:cNvSpPr/>
              <p:nvPr/>
            </p:nvSpPr>
            <p:spPr>
              <a:xfrm>
                <a:off x="10377181" y="3365410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75BF531-9D4A-4FA0-B3CC-FF1F08C86A36}"/>
                  </a:ext>
                </a:extLst>
              </p:cNvPr>
              <p:cNvSpPr/>
              <p:nvPr/>
            </p:nvSpPr>
            <p:spPr>
              <a:xfrm>
                <a:off x="7021585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77862F1-0FB4-4447-936C-CBD93B29FCB7}"/>
                  </a:ext>
                </a:extLst>
              </p:cNvPr>
              <p:cNvSpPr/>
              <p:nvPr/>
            </p:nvSpPr>
            <p:spPr>
              <a:xfrm>
                <a:off x="7860484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6EBE526-20C9-4DAB-BD41-7C3CA181D7EA}"/>
                  </a:ext>
                </a:extLst>
              </p:cNvPr>
              <p:cNvSpPr/>
              <p:nvPr/>
            </p:nvSpPr>
            <p:spPr>
              <a:xfrm>
                <a:off x="8699383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3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÷</a:t>
                </a:r>
                <a:endParaRPr lang="en-GB" sz="3200" dirty="0">
                  <a:solidFill>
                    <a:schemeClr val="tx1"/>
                  </a:solidFill>
                </a:endParaRPr>
              </a:p>
              <a:p>
                <a:pPr algn="ctr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B3A1ABF-9209-43AC-9D0F-494D765D3AF8}"/>
                  </a:ext>
                </a:extLst>
              </p:cNvPr>
              <p:cNvSpPr/>
              <p:nvPr/>
            </p:nvSpPr>
            <p:spPr>
              <a:xfrm>
                <a:off x="9538282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81E1DB-709D-4A6E-89A4-3914A158DA14}"/>
                  </a:ext>
                </a:extLst>
              </p:cNvPr>
              <p:cNvSpPr/>
              <p:nvPr/>
            </p:nvSpPr>
            <p:spPr>
              <a:xfrm>
                <a:off x="10377181" y="415786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5195DC6-F004-4D69-AA32-B0709993E007}"/>
                  </a:ext>
                </a:extLst>
              </p:cNvPr>
              <p:cNvSpPr/>
              <p:nvPr/>
            </p:nvSpPr>
            <p:spPr>
              <a:xfrm>
                <a:off x="7021585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509FA65-C05B-41E2-9897-A984BD8F8693}"/>
                  </a:ext>
                </a:extLst>
              </p:cNvPr>
              <p:cNvSpPr/>
              <p:nvPr/>
            </p:nvSpPr>
            <p:spPr>
              <a:xfrm>
                <a:off x="7860484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83F9D67-2E41-4BB9-8F80-05411C1A9C36}"/>
                  </a:ext>
                </a:extLst>
              </p:cNvPr>
              <p:cNvSpPr/>
              <p:nvPr/>
            </p:nvSpPr>
            <p:spPr>
              <a:xfrm>
                <a:off x="8699383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257C634-110A-477A-8587-B3EB366AFDBC}"/>
                  </a:ext>
                </a:extLst>
              </p:cNvPr>
              <p:cNvSpPr/>
              <p:nvPr/>
            </p:nvSpPr>
            <p:spPr>
              <a:xfrm>
                <a:off x="9538282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129AF0E-B233-478F-9AC3-6F117BE95AD5}"/>
                  </a:ext>
                </a:extLst>
              </p:cNvPr>
              <p:cNvSpPr/>
              <p:nvPr/>
            </p:nvSpPr>
            <p:spPr>
              <a:xfrm>
                <a:off x="10377181" y="495031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AA07E4-69F8-47B1-9166-39023C83F732}"/>
                </a:ext>
              </a:extLst>
            </p:cNvPr>
            <p:cNvSpPr txBox="1"/>
            <p:nvPr/>
          </p:nvSpPr>
          <p:spPr>
            <a:xfrm>
              <a:off x="10155921" y="1960241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21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FAD5194-4410-498D-9B1E-DE081EB02BA6}"/>
                </a:ext>
              </a:extLst>
            </p:cNvPr>
            <p:cNvSpPr txBox="1"/>
            <p:nvPr/>
          </p:nvSpPr>
          <p:spPr>
            <a:xfrm>
              <a:off x="10155921" y="3545146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45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D3FA96-EF9B-4AC9-98C6-541B58E97C0B}"/>
                </a:ext>
              </a:extLst>
            </p:cNvPr>
            <p:cNvSpPr txBox="1"/>
            <p:nvPr/>
          </p:nvSpPr>
          <p:spPr>
            <a:xfrm>
              <a:off x="10155920" y="5130049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21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B725709-112E-467A-8018-2A1D77C6525F}"/>
                </a:ext>
              </a:extLst>
            </p:cNvPr>
            <p:cNvSpPr txBox="1"/>
            <p:nvPr/>
          </p:nvSpPr>
          <p:spPr>
            <a:xfrm>
              <a:off x="6001623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383ED33-26CF-4864-BA72-38D613B03417}"/>
                </a:ext>
              </a:extLst>
            </p:cNvPr>
            <p:cNvSpPr txBox="1"/>
            <p:nvPr/>
          </p:nvSpPr>
          <p:spPr>
            <a:xfrm>
              <a:off x="7594131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5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452CF60-BD48-4117-9E2E-D1DD51162538}"/>
                </a:ext>
              </a:extLst>
            </p:cNvPr>
            <p:cNvSpPr txBox="1"/>
            <p:nvPr/>
          </p:nvSpPr>
          <p:spPr>
            <a:xfrm>
              <a:off x="9270183" y="5787885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13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5907324" y="3483468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7574620" y="3483468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9269872" y="5068373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7574620" y="5068373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5922530" y="5068373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7592075" y="1898562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9283854" y="1898562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5914277" y="1898564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9269872" y="3498079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D2AB726C-1CFC-4FBF-BCCE-CFE9CD954CF1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5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6CE419A-C9E0-4483-811D-7DB06929A81A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484E947-8BFD-4526-83CE-3CFC421E6048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4142220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A7A8-2E43-4E97-8992-3B27DFCC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589826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will need the following counters and a paper copy of this puzzle.</a:t>
            </a:r>
          </a:p>
          <a:p>
            <a:pPr marL="0" indent="0">
              <a:buNone/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Using the counters only once, can you solve this puzzle?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B65A0C-AADA-4E90-B197-52706E67E0D1}"/>
              </a:ext>
            </a:extLst>
          </p:cNvPr>
          <p:cNvSpPr/>
          <p:nvPr/>
        </p:nvSpPr>
        <p:spPr>
          <a:xfrm>
            <a:off x="5679347" y="1690688"/>
            <a:ext cx="5603846" cy="50792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789575-AA9C-4810-83DB-0640F3DB0940}"/>
              </a:ext>
            </a:extLst>
          </p:cNvPr>
          <p:cNvGrpSpPr/>
          <p:nvPr/>
        </p:nvGrpSpPr>
        <p:grpSpPr>
          <a:xfrm>
            <a:off x="5850622" y="1825625"/>
            <a:ext cx="4194495" cy="3962262"/>
            <a:chOff x="7021585" y="1780505"/>
            <a:chExt cx="4194495" cy="39622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>
            <a:xfrm>
              <a:off x="7021585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>
            <a:xfrm>
              <a:off x="7860484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>
            <a:xfrm>
              <a:off x="8699383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13950D-C975-41E8-8353-ED53056A0633}"/>
                </a:ext>
              </a:extLst>
            </p:cNvPr>
            <p:cNvSpPr/>
            <p:nvPr/>
          </p:nvSpPr>
          <p:spPr>
            <a:xfrm>
              <a:off x="9538282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21A57-712C-4BC8-AA93-0986695C2DF4}"/>
                </a:ext>
              </a:extLst>
            </p:cNvPr>
            <p:cNvSpPr/>
            <p:nvPr/>
          </p:nvSpPr>
          <p:spPr>
            <a:xfrm>
              <a:off x="10377181" y="1780505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>
            <a:xfrm>
              <a:off x="7021585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>
            <a:xfrm>
              <a:off x="7860484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>
            <a:xfrm>
              <a:off x="8699383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4A9345-1A13-409C-AB39-668E9060B767}"/>
                </a:ext>
              </a:extLst>
            </p:cNvPr>
            <p:cNvSpPr/>
            <p:nvPr/>
          </p:nvSpPr>
          <p:spPr>
            <a:xfrm>
              <a:off x="9538282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1C01D6-E85A-440D-9D35-BBC583067BA2}"/>
                </a:ext>
              </a:extLst>
            </p:cNvPr>
            <p:cNvSpPr/>
            <p:nvPr/>
          </p:nvSpPr>
          <p:spPr>
            <a:xfrm>
              <a:off x="10377181" y="2572958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>
            <a:xfrm>
              <a:off x="7021585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>
            <a:xfrm>
              <a:off x="7860484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>
            <a:xfrm>
              <a:off x="8699383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7AA65A-FDA4-4531-8FC2-AFAC2EA2AF02}"/>
                </a:ext>
              </a:extLst>
            </p:cNvPr>
            <p:cNvSpPr/>
            <p:nvPr/>
          </p:nvSpPr>
          <p:spPr>
            <a:xfrm>
              <a:off x="9538282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393286-F0BE-4EE7-9585-7D689067A8C2}"/>
                </a:ext>
              </a:extLst>
            </p:cNvPr>
            <p:cNvSpPr/>
            <p:nvPr/>
          </p:nvSpPr>
          <p:spPr>
            <a:xfrm>
              <a:off x="10377181" y="3365410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5BF531-9D4A-4FA0-B3CC-FF1F08C86A36}"/>
                </a:ext>
              </a:extLst>
            </p:cNvPr>
            <p:cNvSpPr/>
            <p:nvPr/>
          </p:nvSpPr>
          <p:spPr>
            <a:xfrm>
              <a:off x="7021585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77862F1-0FB4-4447-936C-CBD93B29FCB7}"/>
                </a:ext>
              </a:extLst>
            </p:cNvPr>
            <p:cNvSpPr/>
            <p:nvPr/>
          </p:nvSpPr>
          <p:spPr>
            <a:xfrm>
              <a:off x="7860484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EBE526-20C9-4DAB-BD41-7C3CA181D7EA}"/>
                </a:ext>
              </a:extLst>
            </p:cNvPr>
            <p:cNvSpPr/>
            <p:nvPr/>
          </p:nvSpPr>
          <p:spPr>
            <a:xfrm>
              <a:off x="8699383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A1ABF-9209-43AC-9D0F-494D765D3AF8}"/>
                </a:ext>
              </a:extLst>
            </p:cNvPr>
            <p:cNvSpPr/>
            <p:nvPr/>
          </p:nvSpPr>
          <p:spPr>
            <a:xfrm>
              <a:off x="9538282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81E1DB-709D-4A6E-89A4-3914A158DA14}"/>
                </a:ext>
              </a:extLst>
            </p:cNvPr>
            <p:cNvSpPr/>
            <p:nvPr/>
          </p:nvSpPr>
          <p:spPr>
            <a:xfrm>
              <a:off x="10377181" y="415786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÷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195DC6-F004-4D69-AA32-B0709993E007}"/>
                </a:ext>
              </a:extLst>
            </p:cNvPr>
            <p:cNvSpPr/>
            <p:nvPr/>
          </p:nvSpPr>
          <p:spPr>
            <a:xfrm>
              <a:off x="7021585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09FA65-C05B-41E2-9897-A984BD8F8693}"/>
                </a:ext>
              </a:extLst>
            </p:cNvPr>
            <p:cNvSpPr/>
            <p:nvPr/>
          </p:nvSpPr>
          <p:spPr>
            <a:xfrm>
              <a:off x="7860484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3F9D67-2E41-4BB9-8F80-05411C1A9C36}"/>
                </a:ext>
              </a:extLst>
            </p:cNvPr>
            <p:cNvSpPr/>
            <p:nvPr/>
          </p:nvSpPr>
          <p:spPr>
            <a:xfrm>
              <a:off x="8699383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57C634-110A-477A-8587-B3EB366AFDBC}"/>
                </a:ext>
              </a:extLst>
            </p:cNvPr>
            <p:cNvSpPr/>
            <p:nvPr/>
          </p:nvSpPr>
          <p:spPr>
            <a:xfrm>
              <a:off x="9538282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29AF0E-B233-478F-9AC3-6F117BE95AD5}"/>
                </a:ext>
              </a:extLst>
            </p:cNvPr>
            <p:cNvSpPr/>
            <p:nvPr/>
          </p:nvSpPr>
          <p:spPr>
            <a:xfrm>
              <a:off x="10377181" y="495031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DAA07E4-69F8-47B1-9166-39023C83F732}"/>
              </a:ext>
            </a:extLst>
          </p:cNvPr>
          <p:cNvSpPr txBox="1"/>
          <p:nvPr/>
        </p:nvSpPr>
        <p:spPr>
          <a:xfrm>
            <a:off x="10155921" y="1960241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  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D5194-4410-498D-9B1E-DE081EB02BA6}"/>
              </a:ext>
            </a:extLst>
          </p:cNvPr>
          <p:cNvSpPr txBox="1"/>
          <p:nvPr/>
        </p:nvSpPr>
        <p:spPr>
          <a:xfrm>
            <a:off x="10155921" y="3545146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  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D3FA96-EF9B-4AC9-98C6-541B58E97C0B}"/>
              </a:ext>
            </a:extLst>
          </p:cNvPr>
          <p:cNvSpPr txBox="1"/>
          <p:nvPr/>
        </p:nvSpPr>
        <p:spPr>
          <a:xfrm>
            <a:off x="10155920" y="5130049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725709-112E-467A-8018-2A1D77C6525F}"/>
              </a:ext>
            </a:extLst>
          </p:cNvPr>
          <p:cNvSpPr txBox="1"/>
          <p:nvPr/>
        </p:nvSpPr>
        <p:spPr>
          <a:xfrm>
            <a:off x="6001623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3ED33-26CF-4864-BA72-38D613B03417}"/>
              </a:ext>
            </a:extLst>
          </p:cNvPr>
          <p:cNvSpPr txBox="1"/>
          <p:nvPr/>
        </p:nvSpPr>
        <p:spPr>
          <a:xfrm>
            <a:off x="7594131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15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52CF60-BD48-4117-9E2E-D1DD51162538}"/>
              </a:ext>
            </a:extLst>
          </p:cNvPr>
          <p:cNvSpPr txBox="1"/>
          <p:nvPr/>
        </p:nvSpPr>
        <p:spPr>
          <a:xfrm>
            <a:off x="9270183" y="5787885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6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BD8070-C0DC-4FA8-A01A-4C9838F4799D}"/>
              </a:ext>
            </a:extLst>
          </p:cNvPr>
          <p:cNvGrpSpPr/>
          <p:nvPr/>
        </p:nvGrpSpPr>
        <p:grpSpPr>
          <a:xfrm>
            <a:off x="1043776" y="3084348"/>
            <a:ext cx="4043463" cy="1240335"/>
            <a:chOff x="4013462" y="228007"/>
            <a:chExt cx="4043463" cy="1240335"/>
          </a:xfrm>
          <a:solidFill>
            <a:schemeClr val="accent6">
              <a:lumMod val="75000"/>
            </a:schemeClr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CEDE2EE-03A7-4083-9329-7A781A984971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7CB2774-51BC-4A1D-ABB4-265510BFC0B5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591097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29A3B31-DC4C-4B8B-8357-BDA9C97A54D7}"/>
              </a:ext>
            </a:extLst>
          </p:cNvPr>
          <p:cNvGrpSpPr/>
          <p:nvPr/>
        </p:nvGrpSpPr>
        <p:grpSpPr>
          <a:xfrm>
            <a:off x="3294077" y="1573242"/>
            <a:ext cx="5603846" cy="5079228"/>
            <a:chOff x="5679347" y="1690688"/>
            <a:chExt cx="5603846" cy="507922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79347" y="1690688"/>
              <a:ext cx="5603846" cy="50792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0789575-AA9C-4810-83DB-0640F3DB0940}"/>
                </a:ext>
              </a:extLst>
            </p:cNvPr>
            <p:cNvGrpSpPr/>
            <p:nvPr/>
          </p:nvGrpSpPr>
          <p:grpSpPr>
            <a:xfrm>
              <a:off x="5850622" y="1825625"/>
              <a:ext cx="4194495" cy="3962262"/>
              <a:chOff x="7021585" y="1780505"/>
              <a:chExt cx="4194495" cy="3962262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B5A1DF7-AAE7-467F-9AB6-A82BC4BC2508}"/>
                  </a:ext>
                </a:extLst>
              </p:cNvPr>
              <p:cNvSpPr/>
              <p:nvPr/>
            </p:nvSpPr>
            <p:spPr>
              <a:xfrm>
                <a:off x="7021585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1B1D91A-880C-4A8A-99CB-16268897E584}"/>
                  </a:ext>
                </a:extLst>
              </p:cNvPr>
              <p:cNvSpPr/>
              <p:nvPr/>
            </p:nvSpPr>
            <p:spPr>
              <a:xfrm>
                <a:off x="7860484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1E5A1E-BC35-4534-AFF0-AF6411B7F969}"/>
                  </a:ext>
                </a:extLst>
              </p:cNvPr>
              <p:cNvSpPr/>
              <p:nvPr/>
            </p:nvSpPr>
            <p:spPr>
              <a:xfrm>
                <a:off x="8699383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13950D-C975-41E8-8353-ED53056A0633}"/>
                  </a:ext>
                </a:extLst>
              </p:cNvPr>
              <p:cNvSpPr/>
              <p:nvPr/>
            </p:nvSpPr>
            <p:spPr>
              <a:xfrm>
                <a:off x="9538282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1321A57-712C-4BC8-AA93-0986695C2DF4}"/>
                  </a:ext>
                </a:extLst>
              </p:cNvPr>
              <p:cNvSpPr/>
              <p:nvPr/>
            </p:nvSpPr>
            <p:spPr>
              <a:xfrm>
                <a:off x="10377181" y="1780505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B20D569-D1F6-4074-8F44-1F250CECF691}"/>
                  </a:ext>
                </a:extLst>
              </p:cNvPr>
              <p:cNvSpPr/>
              <p:nvPr/>
            </p:nvSpPr>
            <p:spPr>
              <a:xfrm>
                <a:off x="7021585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B90D831-0A04-42F4-968D-A57147A9D158}"/>
                  </a:ext>
                </a:extLst>
              </p:cNvPr>
              <p:cNvSpPr/>
              <p:nvPr/>
            </p:nvSpPr>
            <p:spPr>
              <a:xfrm>
                <a:off x="7860484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1F3EE7-B0E0-440D-9080-8265D24537ED}"/>
                  </a:ext>
                </a:extLst>
              </p:cNvPr>
              <p:cNvSpPr/>
              <p:nvPr/>
            </p:nvSpPr>
            <p:spPr>
              <a:xfrm>
                <a:off x="8699383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24A9345-1A13-409C-AB39-668E9060B767}"/>
                  </a:ext>
                </a:extLst>
              </p:cNvPr>
              <p:cNvSpPr/>
              <p:nvPr/>
            </p:nvSpPr>
            <p:spPr>
              <a:xfrm>
                <a:off x="9538282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61C01D6-E85A-440D-9D35-BBC583067BA2}"/>
                  </a:ext>
                </a:extLst>
              </p:cNvPr>
              <p:cNvSpPr/>
              <p:nvPr/>
            </p:nvSpPr>
            <p:spPr>
              <a:xfrm>
                <a:off x="10377181" y="2572958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881B515-D319-4BF2-9B0E-B6490187C55E}"/>
                  </a:ext>
                </a:extLst>
              </p:cNvPr>
              <p:cNvSpPr/>
              <p:nvPr/>
            </p:nvSpPr>
            <p:spPr>
              <a:xfrm>
                <a:off x="7021585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FD6218F-7F49-4759-AB31-F30A006D4D4E}"/>
                  </a:ext>
                </a:extLst>
              </p:cNvPr>
              <p:cNvSpPr/>
              <p:nvPr/>
            </p:nvSpPr>
            <p:spPr>
              <a:xfrm>
                <a:off x="7860484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2879F1B-D8D1-4274-A520-904DDDEB6072}"/>
                  </a:ext>
                </a:extLst>
              </p:cNvPr>
              <p:cNvSpPr/>
              <p:nvPr/>
            </p:nvSpPr>
            <p:spPr>
              <a:xfrm>
                <a:off x="8699383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7AA65A-FDA4-4531-8FC2-AFAC2EA2AF02}"/>
                  </a:ext>
                </a:extLst>
              </p:cNvPr>
              <p:cNvSpPr/>
              <p:nvPr/>
            </p:nvSpPr>
            <p:spPr>
              <a:xfrm>
                <a:off x="9538282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393286-F0BE-4EE7-9585-7D689067A8C2}"/>
                  </a:ext>
                </a:extLst>
              </p:cNvPr>
              <p:cNvSpPr/>
              <p:nvPr/>
            </p:nvSpPr>
            <p:spPr>
              <a:xfrm>
                <a:off x="10377181" y="3365410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75BF531-9D4A-4FA0-B3CC-FF1F08C86A36}"/>
                  </a:ext>
                </a:extLst>
              </p:cNvPr>
              <p:cNvSpPr/>
              <p:nvPr/>
            </p:nvSpPr>
            <p:spPr>
              <a:xfrm>
                <a:off x="7021585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77862F1-0FB4-4447-936C-CBD93B29FCB7}"/>
                  </a:ext>
                </a:extLst>
              </p:cNvPr>
              <p:cNvSpPr/>
              <p:nvPr/>
            </p:nvSpPr>
            <p:spPr>
              <a:xfrm>
                <a:off x="7860484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6EBE526-20C9-4DAB-BD41-7C3CA181D7EA}"/>
                  </a:ext>
                </a:extLst>
              </p:cNvPr>
              <p:cNvSpPr/>
              <p:nvPr/>
            </p:nvSpPr>
            <p:spPr>
              <a:xfrm>
                <a:off x="8699383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B3A1ABF-9209-43AC-9D0F-494D765D3AF8}"/>
                  </a:ext>
                </a:extLst>
              </p:cNvPr>
              <p:cNvSpPr/>
              <p:nvPr/>
            </p:nvSpPr>
            <p:spPr>
              <a:xfrm>
                <a:off x="9538282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81E1DB-709D-4A6E-89A4-3914A158DA14}"/>
                  </a:ext>
                </a:extLst>
              </p:cNvPr>
              <p:cNvSpPr/>
              <p:nvPr/>
            </p:nvSpPr>
            <p:spPr>
              <a:xfrm>
                <a:off x="10377181" y="415786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÷</a:t>
                </a:r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5195DC6-F004-4D69-AA32-B0709993E007}"/>
                  </a:ext>
                </a:extLst>
              </p:cNvPr>
              <p:cNvSpPr/>
              <p:nvPr/>
            </p:nvSpPr>
            <p:spPr>
              <a:xfrm>
                <a:off x="7021585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509FA65-C05B-41E2-9897-A984BD8F8693}"/>
                  </a:ext>
                </a:extLst>
              </p:cNvPr>
              <p:cNvSpPr/>
              <p:nvPr/>
            </p:nvSpPr>
            <p:spPr>
              <a:xfrm>
                <a:off x="7860484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83F9D67-2E41-4BB9-8F80-05411C1A9C36}"/>
                  </a:ext>
                </a:extLst>
              </p:cNvPr>
              <p:cNvSpPr/>
              <p:nvPr/>
            </p:nvSpPr>
            <p:spPr>
              <a:xfrm>
                <a:off x="8699383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257C634-110A-477A-8587-B3EB366AFDBC}"/>
                  </a:ext>
                </a:extLst>
              </p:cNvPr>
              <p:cNvSpPr/>
              <p:nvPr/>
            </p:nvSpPr>
            <p:spPr>
              <a:xfrm>
                <a:off x="9538282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129AF0E-B233-478F-9AC3-6F117BE95AD5}"/>
                  </a:ext>
                </a:extLst>
              </p:cNvPr>
              <p:cNvSpPr/>
              <p:nvPr/>
            </p:nvSpPr>
            <p:spPr>
              <a:xfrm>
                <a:off x="10377181" y="495031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AA07E4-69F8-47B1-9166-39023C83F732}"/>
                </a:ext>
              </a:extLst>
            </p:cNvPr>
            <p:cNvSpPr txBox="1"/>
            <p:nvPr/>
          </p:nvSpPr>
          <p:spPr>
            <a:xfrm>
              <a:off x="10155921" y="1960241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  5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FAD5194-4410-498D-9B1E-DE081EB02BA6}"/>
                </a:ext>
              </a:extLst>
            </p:cNvPr>
            <p:cNvSpPr txBox="1"/>
            <p:nvPr/>
          </p:nvSpPr>
          <p:spPr>
            <a:xfrm>
              <a:off x="10155921" y="3545146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  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D3FA96-EF9B-4AC9-98C6-541B58E97C0B}"/>
                </a:ext>
              </a:extLst>
            </p:cNvPr>
            <p:cNvSpPr txBox="1"/>
            <p:nvPr/>
          </p:nvSpPr>
          <p:spPr>
            <a:xfrm>
              <a:off x="10155920" y="5130049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14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B725709-112E-467A-8018-2A1D77C6525F}"/>
                </a:ext>
              </a:extLst>
            </p:cNvPr>
            <p:cNvSpPr txBox="1"/>
            <p:nvPr/>
          </p:nvSpPr>
          <p:spPr>
            <a:xfrm>
              <a:off x="6001623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383ED33-26CF-4864-BA72-38D613B03417}"/>
                </a:ext>
              </a:extLst>
            </p:cNvPr>
            <p:cNvSpPr txBox="1"/>
            <p:nvPr/>
          </p:nvSpPr>
          <p:spPr>
            <a:xfrm>
              <a:off x="7594131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15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452CF60-BD48-4117-9E2E-D1DD51162538}"/>
                </a:ext>
              </a:extLst>
            </p:cNvPr>
            <p:cNvSpPr txBox="1"/>
            <p:nvPr/>
          </p:nvSpPr>
          <p:spPr>
            <a:xfrm>
              <a:off x="9270183" y="5787885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6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9269872" y="5068372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9281805" y="1898562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7599027" y="1899448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9281805" y="3454917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599027" y="5068370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5907324" y="1899446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7599027" y="3482586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5926138" y="3482588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5926138" y="5068373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CEDE2EE-03A7-4083-9329-7A781A984971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6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0D0581AB-F8D8-458B-B37C-67E73D56911B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4463269-F9B2-4182-953E-5698B20528E0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385409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A7A8-2E43-4E97-8992-3B27DFCC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589826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will need the following counters and a paper copy of this puzzle.</a:t>
            </a:r>
          </a:p>
          <a:p>
            <a:pPr marL="0" indent="0">
              <a:buNone/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Using the counters only once, can you solve this puzzle?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B65A0C-AADA-4E90-B197-52706E67E0D1}"/>
              </a:ext>
            </a:extLst>
          </p:cNvPr>
          <p:cNvSpPr/>
          <p:nvPr/>
        </p:nvSpPr>
        <p:spPr>
          <a:xfrm>
            <a:off x="5679347" y="1690688"/>
            <a:ext cx="5603846" cy="50792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789575-AA9C-4810-83DB-0640F3DB0940}"/>
              </a:ext>
            </a:extLst>
          </p:cNvPr>
          <p:cNvGrpSpPr/>
          <p:nvPr/>
        </p:nvGrpSpPr>
        <p:grpSpPr>
          <a:xfrm>
            <a:off x="5850622" y="1825625"/>
            <a:ext cx="4194495" cy="3962262"/>
            <a:chOff x="7021585" y="1780505"/>
            <a:chExt cx="4194495" cy="39622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>
            <a:xfrm>
              <a:off x="7021585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>
            <a:xfrm>
              <a:off x="7860484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>
            <a:xfrm>
              <a:off x="8699383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13950D-C975-41E8-8353-ED53056A0633}"/>
                </a:ext>
              </a:extLst>
            </p:cNvPr>
            <p:cNvSpPr/>
            <p:nvPr/>
          </p:nvSpPr>
          <p:spPr>
            <a:xfrm>
              <a:off x="9538282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21A57-712C-4BC8-AA93-0986695C2DF4}"/>
                </a:ext>
              </a:extLst>
            </p:cNvPr>
            <p:cNvSpPr/>
            <p:nvPr/>
          </p:nvSpPr>
          <p:spPr>
            <a:xfrm>
              <a:off x="10377181" y="1780505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>
            <a:xfrm>
              <a:off x="7021585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>
            <a:xfrm>
              <a:off x="7860484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>
            <a:xfrm>
              <a:off x="8699383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4A9345-1A13-409C-AB39-668E9060B767}"/>
                </a:ext>
              </a:extLst>
            </p:cNvPr>
            <p:cNvSpPr/>
            <p:nvPr/>
          </p:nvSpPr>
          <p:spPr>
            <a:xfrm>
              <a:off x="9538282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1C01D6-E85A-440D-9D35-BBC583067BA2}"/>
                </a:ext>
              </a:extLst>
            </p:cNvPr>
            <p:cNvSpPr/>
            <p:nvPr/>
          </p:nvSpPr>
          <p:spPr>
            <a:xfrm>
              <a:off x="10377181" y="2572958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>
            <a:xfrm>
              <a:off x="7021585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>
            <a:xfrm>
              <a:off x="7860484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>
            <a:xfrm>
              <a:off x="8699383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7AA65A-FDA4-4531-8FC2-AFAC2EA2AF02}"/>
                </a:ext>
              </a:extLst>
            </p:cNvPr>
            <p:cNvSpPr/>
            <p:nvPr/>
          </p:nvSpPr>
          <p:spPr>
            <a:xfrm>
              <a:off x="9538282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393286-F0BE-4EE7-9585-7D689067A8C2}"/>
                </a:ext>
              </a:extLst>
            </p:cNvPr>
            <p:cNvSpPr/>
            <p:nvPr/>
          </p:nvSpPr>
          <p:spPr>
            <a:xfrm>
              <a:off x="10377181" y="3365410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5BF531-9D4A-4FA0-B3CC-FF1F08C86A36}"/>
                </a:ext>
              </a:extLst>
            </p:cNvPr>
            <p:cNvSpPr/>
            <p:nvPr/>
          </p:nvSpPr>
          <p:spPr>
            <a:xfrm>
              <a:off x="7021585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77862F1-0FB4-4447-936C-CBD93B29FCB7}"/>
                </a:ext>
              </a:extLst>
            </p:cNvPr>
            <p:cNvSpPr/>
            <p:nvPr/>
          </p:nvSpPr>
          <p:spPr>
            <a:xfrm>
              <a:off x="7860484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EBE526-20C9-4DAB-BD41-7C3CA181D7EA}"/>
                </a:ext>
              </a:extLst>
            </p:cNvPr>
            <p:cNvSpPr/>
            <p:nvPr/>
          </p:nvSpPr>
          <p:spPr>
            <a:xfrm>
              <a:off x="8699383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A1ABF-9209-43AC-9D0F-494D765D3AF8}"/>
                </a:ext>
              </a:extLst>
            </p:cNvPr>
            <p:cNvSpPr/>
            <p:nvPr/>
          </p:nvSpPr>
          <p:spPr>
            <a:xfrm>
              <a:off x="9538282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81E1DB-709D-4A6E-89A4-3914A158DA14}"/>
                </a:ext>
              </a:extLst>
            </p:cNvPr>
            <p:cNvSpPr/>
            <p:nvPr/>
          </p:nvSpPr>
          <p:spPr>
            <a:xfrm>
              <a:off x="10377181" y="415786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÷</a:t>
              </a:r>
              <a:endParaRPr lang="en-GB" sz="3200" dirty="0">
                <a:solidFill>
                  <a:schemeClr val="tx1"/>
                </a:solidFill>
              </a:endParaRPr>
            </a:p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195DC6-F004-4D69-AA32-B0709993E007}"/>
                </a:ext>
              </a:extLst>
            </p:cNvPr>
            <p:cNvSpPr/>
            <p:nvPr/>
          </p:nvSpPr>
          <p:spPr>
            <a:xfrm>
              <a:off x="7021585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09FA65-C05B-41E2-9897-A984BD8F8693}"/>
                </a:ext>
              </a:extLst>
            </p:cNvPr>
            <p:cNvSpPr/>
            <p:nvPr/>
          </p:nvSpPr>
          <p:spPr>
            <a:xfrm>
              <a:off x="7860484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3F9D67-2E41-4BB9-8F80-05411C1A9C36}"/>
                </a:ext>
              </a:extLst>
            </p:cNvPr>
            <p:cNvSpPr/>
            <p:nvPr/>
          </p:nvSpPr>
          <p:spPr>
            <a:xfrm>
              <a:off x="8699383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57C634-110A-477A-8587-B3EB366AFDBC}"/>
                </a:ext>
              </a:extLst>
            </p:cNvPr>
            <p:cNvSpPr/>
            <p:nvPr/>
          </p:nvSpPr>
          <p:spPr>
            <a:xfrm>
              <a:off x="9538282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÷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29AF0E-B233-478F-9AC3-6F117BE95AD5}"/>
                </a:ext>
              </a:extLst>
            </p:cNvPr>
            <p:cNvSpPr/>
            <p:nvPr/>
          </p:nvSpPr>
          <p:spPr>
            <a:xfrm>
              <a:off x="10377181" y="495031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DAA07E4-69F8-47B1-9166-39023C83F732}"/>
              </a:ext>
            </a:extLst>
          </p:cNvPr>
          <p:cNvSpPr txBox="1"/>
          <p:nvPr/>
        </p:nvSpPr>
        <p:spPr>
          <a:xfrm>
            <a:off x="10155921" y="1960241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126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D5194-4410-498D-9B1E-DE081EB02BA6}"/>
              </a:ext>
            </a:extLst>
          </p:cNvPr>
          <p:cNvSpPr txBox="1"/>
          <p:nvPr/>
        </p:nvSpPr>
        <p:spPr>
          <a:xfrm>
            <a:off x="10155921" y="3545146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D3FA96-EF9B-4AC9-98C6-541B58E97C0B}"/>
              </a:ext>
            </a:extLst>
          </p:cNvPr>
          <p:cNvSpPr txBox="1"/>
          <p:nvPr/>
        </p:nvSpPr>
        <p:spPr>
          <a:xfrm>
            <a:off x="10155920" y="5130049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  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725709-112E-467A-8018-2A1D77C6525F}"/>
              </a:ext>
            </a:extLst>
          </p:cNvPr>
          <p:cNvSpPr txBox="1"/>
          <p:nvPr/>
        </p:nvSpPr>
        <p:spPr>
          <a:xfrm>
            <a:off x="6001623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15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3ED33-26CF-4864-BA72-38D613B03417}"/>
              </a:ext>
            </a:extLst>
          </p:cNvPr>
          <p:cNvSpPr txBox="1"/>
          <p:nvPr/>
        </p:nvSpPr>
        <p:spPr>
          <a:xfrm>
            <a:off x="7594131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84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52CF60-BD48-4117-9E2E-D1DD51162538}"/>
              </a:ext>
            </a:extLst>
          </p:cNvPr>
          <p:cNvSpPr txBox="1"/>
          <p:nvPr/>
        </p:nvSpPr>
        <p:spPr>
          <a:xfrm>
            <a:off x="9270183" y="5787885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7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BD8070-C0DC-4FA8-A01A-4C9838F4799D}"/>
              </a:ext>
            </a:extLst>
          </p:cNvPr>
          <p:cNvGrpSpPr/>
          <p:nvPr/>
        </p:nvGrpSpPr>
        <p:grpSpPr>
          <a:xfrm>
            <a:off x="1043776" y="3084348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33D5778E-567A-4227-868A-D13F915BD875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7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1F26C7E-7CCC-4D3F-BF63-B2BA5E8E9796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6532933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E8506E7-5916-4FFA-B5C2-C6F10E0ACFFE}"/>
              </a:ext>
            </a:extLst>
          </p:cNvPr>
          <p:cNvGrpSpPr/>
          <p:nvPr/>
        </p:nvGrpSpPr>
        <p:grpSpPr>
          <a:xfrm>
            <a:off x="3294077" y="1587828"/>
            <a:ext cx="5603846" cy="5079228"/>
            <a:chOff x="5679347" y="1690688"/>
            <a:chExt cx="5603846" cy="507922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79347" y="1690688"/>
              <a:ext cx="5603846" cy="50792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0789575-AA9C-4810-83DB-0640F3DB0940}"/>
                </a:ext>
              </a:extLst>
            </p:cNvPr>
            <p:cNvGrpSpPr/>
            <p:nvPr/>
          </p:nvGrpSpPr>
          <p:grpSpPr>
            <a:xfrm>
              <a:off x="5850622" y="1825625"/>
              <a:ext cx="4194495" cy="3962262"/>
              <a:chOff x="7021585" y="1780505"/>
              <a:chExt cx="4194495" cy="3962262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B5A1DF7-AAE7-467F-9AB6-A82BC4BC2508}"/>
                  </a:ext>
                </a:extLst>
              </p:cNvPr>
              <p:cNvSpPr/>
              <p:nvPr/>
            </p:nvSpPr>
            <p:spPr>
              <a:xfrm>
                <a:off x="7021585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1B1D91A-880C-4A8A-99CB-16268897E584}"/>
                  </a:ext>
                </a:extLst>
              </p:cNvPr>
              <p:cNvSpPr/>
              <p:nvPr/>
            </p:nvSpPr>
            <p:spPr>
              <a:xfrm>
                <a:off x="7860484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1E5A1E-BC35-4534-AFF0-AF6411B7F969}"/>
                  </a:ext>
                </a:extLst>
              </p:cNvPr>
              <p:cNvSpPr/>
              <p:nvPr/>
            </p:nvSpPr>
            <p:spPr>
              <a:xfrm>
                <a:off x="8699383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13950D-C975-41E8-8353-ED53056A0633}"/>
                  </a:ext>
                </a:extLst>
              </p:cNvPr>
              <p:cNvSpPr/>
              <p:nvPr/>
            </p:nvSpPr>
            <p:spPr>
              <a:xfrm>
                <a:off x="9538282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1321A57-712C-4BC8-AA93-0986695C2DF4}"/>
                  </a:ext>
                </a:extLst>
              </p:cNvPr>
              <p:cNvSpPr/>
              <p:nvPr/>
            </p:nvSpPr>
            <p:spPr>
              <a:xfrm>
                <a:off x="10377181" y="1780505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B20D569-D1F6-4074-8F44-1F250CECF691}"/>
                  </a:ext>
                </a:extLst>
              </p:cNvPr>
              <p:cNvSpPr/>
              <p:nvPr/>
            </p:nvSpPr>
            <p:spPr>
              <a:xfrm>
                <a:off x="7021585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B90D831-0A04-42F4-968D-A57147A9D158}"/>
                  </a:ext>
                </a:extLst>
              </p:cNvPr>
              <p:cNvSpPr/>
              <p:nvPr/>
            </p:nvSpPr>
            <p:spPr>
              <a:xfrm>
                <a:off x="7860484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1F3EE7-B0E0-440D-9080-8265D24537ED}"/>
                  </a:ext>
                </a:extLst>
              </p:cNvPr>
              <p:cNvSpPr/>
              <p:nvPr/>
            </p:nvSpPr>
            <p:spPr>
              <a:xfrm>
                <a:off x="8699383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24A9345-1A13-409C-AB39-668E9060B767}"/>
                  </a:ext>
                </a:extLst>
              </p:cNvPr>
              <p:cNvSpPr/>
              <p:nvPr/>
            </p:nvSpPr>
            <p:spPr>
              <a:xfrm>
                <a:off x="9538282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61C01D6-E85A-440D-9D35-BBC583067BA2}"/>
                  </a:ext>
                </a:extLst>
              </p:cNvPr>
              <p:cNvSpPr/>
              <p:nvPr/>
            </p:nvSpPr>
            <p:spPr>
              <a:xfrm>
                <a:off x="10377181" y="2572958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881B515-D319-4BF2-9B0E-B6490187C55E}"/>
                  </a:ext>
                </a:extLst>
              </p:cNvPr>
              <p:cNvSpPr/>
              <p:nvPr/>
            </p:nvSpPr>
            <p:spPr>
              <a:xfrm>
                <a:off x="7021585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FD6218F-7F49-4759-AB31-F30A006D4D4E}"/>
                  </a:ext>
                </a:extLst>
              </p:cNvPr>
              <p:cNvSpPr/>
              <p:nvPr/>
            </p:nvSpPr>
            <p:spPr>
              <a:xfrm>
                <a:off x="7860484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2879F1B-D8D1-4274-A520-904DDDEB6072}"/>
                  </a:ext>
                </a:extLst>
              </p:cNvPr>
              <p:cNvSpPr/>
              <p:nvPr/>
            </p:nvSpPr>
            <p:spPr>
              <a:xfrm>
                <a:off x="8699383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7AA65A-FDA4-4531-8FC2-AFAC2EA2AF02}"/>
                  </a:ext>
                </a:extLst>
              </p:cNvPr>
              <p:cNvSpPr/>
              <p:nvPr/>
            </p:nvSpPr>
            <p:spPr>
              <a:xfrm>
                <a:off x="9538282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393286-F0BE-4EE7-9585-7D689067A8C2}"/>
                  </a:ext>
                </a:extLst>
              </p:cNvPr>
              <p:cNvSpPr/>
              <p:nvPr/>
            </p:nvSpPr>
            <p:spPr>
              <a:xfrm>
                <a:off x="10377181" y="3365410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75BF531-9D4A-4FA0-B3CC-FF1F08C86A36}"/>
                  </a:ext>
                </a:extLst>
              </p:cNvPr>
              <p:cNvSpPr/>
              <p:nvPr/>
            </p:nvSpPr>
            <p:spPr>
              <a:xfrm>
                <a:off x="7021585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77862F1-0FB4-4447-936C-CBD93B29FCB7}"/>
                  </a:ext>
                </a:extLst>
              </p:cNvPr>
              <p:cNvSpPr/>
              <p:nvPr/>
            </p:nvSpPr>
            <p:spPr>
              <a:xfrm>
                <a:off x="7860484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6EBE526-20C9-4DAB-BD41-7C3CA181D7EA}"/>
                  </a:ext>
                </a:extLst>
              </p:cNvPr>
              <p:cNvSpPr/>
              <p:nvPr/>
            </p:nvSpPr>
            <p:spPr>
              <a:xfrm>
                <a:off x="8699383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B3A1ABF-9209-43AC-9D0F-494D765D3AF8}"/>
                  </a:ext>
                </a:extLst>
              </p:cNvPr>
              <p:cNvSpPr/>
              <p:nvPr/>
            </p:nvSpPr>
            <p:spPr>
              <a:xfrm>
                <a:off x="9538282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81E1DB-709D-4A6E-89A4-3914A158DA14}"/>
                  </a:ext>
                </a:extLst>
              </p:cNvPr>
              <p:cNvSpPr/>
              <p:nvPr/>
            </p:nvSpPr>
            <p:spPr>
              <a:xfrm>
                <a:off x="10377181" y="415786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GB" sz="3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÷</a:t>
                </a:r>
                <a:endParaRPr lang="en-GB" sz="3200" dirty="0">
                  <a:solidFill>
                    <a:schemeClr val="tx1"/>
                  </a:solidFill>
                </a:endParaRPr>
              </a:p>
              <a:p>
                <a:pPr algn="ctr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5195DC6-F004-4D69-AA32-B0709993E007}"/>
                  </a:ext>
                </a:extLst>
              </p:cNvPr>
              <p:cNvSpPr/>
              <p:nvPr/>
            </p:nvSpPr>
            <p:spPr>
              <a:xfrm>
                <a:off x="7021585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509FA65-C05B-41E2-9897-A984BD8F8693}"/>
                  </a:ext>
                </a:extLst>
              </p:cNvPr>
              <p:cNvSpPr/>
              <p:nvPr/>
            </p:nvSpPr>
            <p:spPr>
              <a:xfrm>
                <a:off x="7860484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83F9D67-2E41-4BB9-8F80-05411C1A9C36}"/>
                  </a:ext>
                </a:extLst>
              </p:cNvPr>
              <p:cNvSpPr/>
              <p:nvPr/>
            </p:nvSpPr>
            <p:spPr>
              <a:xfrm>
                <a:off x="8699383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257C634-110A-477A-8587-B3EB366AFDBC}"/>
                  </a:ext>
                </a:extLst>
              </p:cNvPr>
              <p:cNvSpPr/>
              <p:nvPr/>
            </p:nvSpPr>
            <p:spPr>
              <a:xfrm>
                <a:off x="9538282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÷</a:t>
                </a:r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129AF0E-B233-478F-9AC3-6F117BE95AD5}"/>
                  </a:ext>
                </a:extLst>
              </p:cNvPr>
              <p:cNvSpPr/>
              <p:nvPr/>
            </p:nvSpPr>
            <p:spPr>
              <a:xfrm>
                <a:off x="10377181" y="495031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AA07E4-69F8-47B1-9166-39023C83F732}"/>
                </a:ext>
              </a:extLst>
            </p:cNvPr>
            <p:cNvSpPr txBox="1"/>
            <p:nvPr/>
          </p:nvSpPr>
          <p:spPr>
            <a:xfrm>
              <a:off x="10155921" y="1960241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126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FAD5194-4410-498D-9B1E-DE081EB02BA6}"/>
                </a:ext>
              </a:extLst>
            </p:cNvPr>
            <p:cNvSpPr txBox="1"/>
            <p:nvPr/>
          </p:nvSpPr>
          <p:spPr>
            <a:xfrm>
              <a:off x="10155921" y="3545146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10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D3FA96-EF9B-4AC9-98C6-541B58E97C0B}"/>
                </a:ext>
              </a:extLst>
            </p:cNvPr>
            <p:cNvSpPr txBox="1"/>
            <p:nvPr/>
          </p:nvSpPr>
          <p:spPr>
            <a:xfrm>
              <a:off x="10155920" y="5130049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  5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B725709-112E-467A-8018-2A1D77C6525F}"/>
                </a:ext>
              </a:extLst>
            </p:cNvPr>
            <p:cNvSpPr txBox="1"/>
            <p:nvPr/>
          </p:nvSpPr>
          <p:spPr>
            <a:xfrm>
              <a:off x="6001623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15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383ED33-26CF-4864-BA72-38D613B03417}"/>
                </a:ext>
              </a:extLst>
            </p:cNvPr>
            <p:cNvSpPr txBox="1"/>
            <p:nvPr/>
          </p:nvSpPr>
          <p:spPr>
            <a:xfrm>
              <a:off x="7594131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84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452CF60-BD48-4117-9E2E-D1DD51162538}"/>
                </a:ext>
              </a:extLst>
            </p:cNvPr>
            <p:cNvSpPr txBox="1"/>
            <p:nvPr/>
          </p:nvSpPr>
          <p:spPr>
            <a:xfrm>
              <a:off x="9270183" y="5787885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7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5905768" y="348346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7592074" y="348346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912220" y="5076384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9261619" y="5078699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9269872" y="3490916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5914277" y="1902771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7600328" y="5072576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7585122" y="1902771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9276825" y="1902771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33D5778E-567A-4227-868A-D13F915BD875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7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0474DF05-7B90-4DF6-963F-4448DB1D0DF4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279C92B-325E-4290-92D0-4E672E5AA867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2640727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A7A8-2E43-4E97-8992-3B27DFCC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589826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will need the following counters and a paper copy of this puzzle.</a:t>
            </a:r>
          </a:p>
          <a:p>
            <a:pPr marL="0" indent="0">
              <a:buNone/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Using the counters only once, can you solve this puzzle?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B65A0C-AADA-4E90-B197-52706E67E0D1}"/>
              </a:ext>
            </a:extLst>
          </p:cNvPr>
          <p:cNvSpPr/>
          <p:nvPr/>
        </p:nvSpPr>
        <p:spPr>
          <a:xfrm>
            <a:off x="5679347" y="1690688"/>
            <a:ext cx="5603846" cy="50792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789575-AA9C-4810-83DB-0640F3DB0940}"/>
              </a:ext>
            </a:extLst>
          </p:cNvPr>
          <p:cNvGrpSpPr/>
          <p:nvPr/>
        </p:nvGrpSpPr>
        <p:grpSpPr>
          <a:xfrm>
            <a:off x="5850622" y="1825625"/>
            <a:ext cx="4194495" cy="3962262"/>
            <a:chOff x="7021585" y="1780505"/>
            <a:chExt cx="4194495" cy="39622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>
            <a:xfrm>
              <a:off x="7021585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>
            <a:xfrm>
              <a:off x="7860484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>
            <a:xfrm>
              <a:off x="8699383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13950D-C975-41E8-8353-ED53056A0633}"/>
                </a:ext>
              </a:extLst>
            </p:cNvPr>
            <p:cNvSpPr/>
            <p:nvPr/>
          </p:nvSpPr>
          <p:spPr>
            <a:xfrm>
              <a:off x="9538282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21A57-712C-4BC8-AA93-0986695C2DF4}"/>
                </a:ext>
              </a:extLst>
            </p:cNvPr>
            <p:cNvSpPr/>
            <p:nvPr/>
          </p:nvSpPr>
          <p:spPr>
            <a:xfrm>
              <a:off x="10377181" y="1780505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>
            <a:xfrm>
              <a:off x="7021585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>
            <a:xfrm>
              <a:off x="7860484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>
            <a:xfrm>
              <a:off x="8699383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4A9345-1A13-409C-AB39-668E9060B767}"/>
                </a:ext>
              </a:extLst>
            </p:cNvPr>
            <p:cNvSpPr/>
            <p:nvPr/>
          </p:nvSpPr>
          <p:spPr>
            <a:xfrm>
              <a:off x="9538282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1C01D6-E85A-440D-9D35-BBC583067BA2}"/>
                </a:ext>
              </a:extLst>
            </p:cNvPr>
            <p:cNvSpPr/>
            <p:nvPr/>
          </p:nvSpPr>
          <p:spPr>
            <a:xfrm>
              <a:off x="10377181" y="2572958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>
            <a:xfrm>
              <a:off x="7021585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>
            <a:xfrm>
              <a:off x="7860484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>
            <a:xfrm>
              <a:off x="8699383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7AA65A-FDA4-4531-8FC2-AFAC2EA2AF02}"/>
                </a:ext>
              </a:extLst>
            </p:cNvPr>
            <p:cNvSpPr/>
            <p:nvPr/>
          </p:nvSpPr>
          <p:spPr>
            <a:xfrm>
              <a:off x="9538282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393286-F0BE-4EE7-9585-7D689067A8C2}"/>
                </a:ext>
              </a:extLst>
            </p:cNvPr>
            <p:cNvSpPr/>
            <p:nvPr/>
          </p:nvSpPr>
          <p:spPr>
            <a:xfrm>
              <a:off x="10377181" y="3365410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5BF531-9D4A-4FA0-B3CC-FF1F08C86A36}"/>
                </a:ext>
              </a:extLst>
            </p:cNvPr>
            <p:cNvSpPr/>
            <p:nvPr/>
          </p:nvSpPr>
          <p:spPr>
            <a:xfrm>
              <a:off x="7021585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77862F1-0FB4-4447-936C-CBD93B29FCB7}"/>
                </a:ext>
              </a:extLst>
            </p:cNvPr>
            <p:cNvSpPr/>
            <p:nvPr/>
          </p:nvSpPr>
          <p:spPr>
            <a:xfrm>
              <a:off x="7860484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EBE526-20C9-4DAB-BD41-7C3CA181D7EA}"/>
                </a:ext>
              </a:extLst>
            </p:cNvPr>
            <p:cNvSpPr/>
            <p:nvPr/>
          </p:nvSpPr>
          <p:spPr>
            <a:xfrm>
              <a:off x="8699383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A1ABF-9209-43AC-9D0F-494D765D3AF8}"/>
                </a:ext>
              </a:extLst>
            </p:cNvPr>
            <p:cNvSpPr/>
            <p:nvPr/>
          </p:nvSpPr>
          <p:spPr>
            <a:xfrm>
              <a:off x="9538282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81E1DB-709D-4A6E-89A4-3914A158DA14}"/>
                </a:ext>
              </a:extLst>
            </p:cNvPr>
            <p:cNvSpPr/>
            <p:nvPr/>
          </p:nvSpPr>
          <p:spPr>
            <a:xfrm>
              <a:off x="10377181" y="415786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195DC6-F004-4D69-AA32-B0709993E007}"/>
                </a:ext>
              </a:extLst>
            </p:cNvPr>
            <p:cNvSpPr/>
            <p:nvPr/>
          </p:nvSpPr>
          <p:spPr>
            <a:xfrm>
              <a:off x="7021585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09FA65-C05B-41E2-9897-A984BD8F8693}"/>
                </a:ext>
              </a:extLst>
            </p:cNvPr>
            <p:cNvSpPr/>
            <p:nvPr/>
          </p:nvSpPr>
          <p:spPr>
            <a:xfrm>
              <a:off x="7860484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3F9D67-2E41-4BB9-8F80-05411C1A9C36}"/>
                </a:ext>
              </a:extLst>
            </p:cNvPr>
            <p:cNvSpPr/>
            <p:nvPr/>
          </p:nvSpPr>
          <p:spPr>
            <a:xfrm>
              <a:off x="8699383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57C634-110A-477A-8587-B3EB366AFDBC}"/>
                </a:ext>
              </a:extLst>
            </p:cNvPr>
            <p:cNvSpPr/>
            <p:nvPr/>
          </p:nvSpPr>
          <p:spPr>
            <a:xfrm>
              <a:off x="9538282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÷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29AF0E-B233-478F-9AC3-6F117BE95AD5}"/>
                </a:ext>
              </a:extLst>
            </p:cNvPr>
            <p:cNvSpPr/>
            <p:nvPr/>
          </p:nvSpPr>
          <p:spPr>
            <a:xfrm>
              <a:off x="10377181" y="495031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DAA07E4-69F8-47B1-9166-39023C83F732}"/>
              </a:ext>
            </a:extLst>
          </p:cNvPr>
          <p:cNvSpPr txBox="1"/>
          <p:nvPr/>
        </p:nvSpPr>
        <p:spPr>
          <a:xfrm>
            <a:off x="10155921" y="1960241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D5194-4410-498D-9B1E-DE081EB02BA6}"/>
              </a:ext>
            </a:extLst>
          </p:cNvPr>
          <p:cNvSpPr txBox="1"/>
          <p:nvPr/>
        </p:nvSpPr>
        <p:spPr>
          <a:xfrm>
            <a:off x="10155921" y="3545146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D3FA96-EF9B-4AC9-98C6-541B58E97C0B}"/>
              </a:ext>
            </a:extLst>
          </p:cNvPr>
          <p:cNvSpPr txBox="1"/>
          <p:nvPr/>
        </p:nvSpPr>
        <p:spPr>
          <a:xfrm>
            <a:off x="10155920" y="5130049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  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725709-112E-467A-8018-2A1D77C6525F}"/>
              </a:ext>
            </a:extLst>
          </p:cNvPr>
          <p:cNvSpPr txBox="1"/>
          <p:nvPr/>
        </p:nvSpPr>
        <p:spPr>
          <a:xfrm>
            <a:off x="6001623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3ED33-26CF-4864-BA72-38D613B03417}"/>
              </a:ext>
            </a:extLst>
          </p:cNvPr>
          <p:cNvSpPr txBox="1"/>
          <p:nvPr/>
        </p:nvSpPr>
        <p:spPr>
          <a:xfrm>
            <a:off x="7594131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16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52CF60-BD48-4117-9E2E-D1DD51162538}"/>
              </a:ext>
            </a:extLst>
          </p:cNvPr>
          <p:cNvSpPr txBox="1"/>
          <p:nvPr/>
        </p:nvSpPr>
        <p:spPr>
          <a:xfrm>
            <a:off x="9270183" y="5787885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13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BD8070-C0DC-4FA8-A01A-4C9838F4799D}"/>
              </a:ext>
            </a:extLst>
          </p:cNvPr>
          <p:cNvGrpSpPr/>
          <p:nvPr/>
        </p:nvGrpSpPr>
        <p:grpSpPr>
          <a:xfrm>
            <a:off x="1043776" y="3084348"/>
            <a:ext cx="4043463" cy="1240335"/>
            <a:chOff x="4013462" y="228007"/>
            <a:chExt cx="4043463" cy="1240335"/>
          </a:xfrm>
          <a:solidFill>
            <a:schemeClr val="accent1">
              <a:lumMod val="75000"/>
            </a:schemeClr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3BB53B4F-7846-4981-A7A7-98DF11DA7048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8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12997EE-6901-43A7-B923-23C781B60882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913540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0FDC029-F8A3-4219-BC48-C2D970D6FFBD}"/>
              </a:ext>
            </a:extLst>
          </p:cNvPr>
          <p:cNvGrpSpPr/>
          <p:nvPr/>
        </p:nvGrpSpPr>
        <p:grpSpPr>
          <a:xfrm>
            <a:off x="3294077" y="1573242"/>
            <a:ext cx="5603846" cy="5079228"/>
            <a:chOff x="5679347" y="1690688"/>
            <a:chExt cx="5603846" cy="507922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79347" y="1690688"/>
              <a:ext cx="5603846" cy="50792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0789575-AA9C-4810-83DB-0640F3DB0940}"/>
                </a:ext>
              </a:extLst>
            </p:cNvPr>
            <p:cNvGrpSpPr/>
            <p:nvPr/>
          </p:nvGrpSpPr>
          <p:grpSpPr>
            <a:xfrm>
              <a:off x="5850622" y="1825625"/>
              <a:ext cx="4194495" cy="3962262"/>
              <a:chOff x="7021585" y="1780505"/>
              <a:chExt cx="4194495" cy="3962262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B5A1DF7-AAE7-467F-9AB6-A82BC4BC2508}"/>
                  </a:ext>
                </a:extLst>
              </p:cNvPr>
              <p:cNvSpPr/>
              <p:nvPr/>
            </p:nvSpPr>
            <p:spPr>
              <a:xfrm>
                <a:off x="7021585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1B1D91A-880C-4A8A-99CB-16268897E584}"/>
                  </a:ext>
                </a:extLst>
              </p:cNvPr>
              <p:cNvSpPr/>
              <p:nvPr/>
            </p:nvSpPr>
            <p:spPr>
              <a:xfrm>
                <a:off x="7860484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1E5A1E-BC35-4534-AFF0-AF6411B7F969}"/>
                  </a:ext>
                </a:extLst>
              </p:cNvPr>
              <p:cNvSpPr/>
              <p:nvPr/>
            </p:nvSpPr>
            <p:spPr>
              <a:xfrm>
                <a:off x="8699383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13950D-C975-41E8-8353-ED53056A0633}"/>
                  </a:ext>
                </a:extLst>
              </p:cNvPr>
              <p:cNvSpPr/>
              <p:nvPr/>
            </p:nvSpPr>
            <p:spPr>
              <a:xfrm>
                <a:off x="9538282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1321A57-712C-4BC8-AA93-0986695C2DF4}"/>
                  </a:ext>
                </a:extLst>
              </p:cNvPr>
              <p:cNvSpPr/>
              <p:nvPr/>
            </p:nvSpPr>
            <p:spPr>
              <a:xfrm>
                <a:off x="10377181" y="1780505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B20D569-D1F6-4074-8F44-1F250CECF691}"/>
                  </a:ext>
                </a:extLst>
              </p:cNvPr>
              <p:cNvSpPr/>
              <p:nvPr/>
            </p:nvSpPr>
            <p:spPr>
              <a:xfrm>
                <a:off x="7021585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B90D831-0A04-42F4-968D-A57147A9D158}"/>
                  </a:ext>
                </a:extLst>
              </p:cNvPr>
              <p:cNvSpPr/>
              <p:nvPr/>
            </p:nvSpPr>
            <p:spPr>
              <a:xfrm>
                <a:off x="7860484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1F3EE7-B0E0-440D-9080-8265D24537ED}"/>
                  </a:ext>
                </a:extLst>
              </p:cNvPr>
              <p:cNvSpPr/>
              <p:nvPr/>
            </p:nvSpPr>
            <p:spPr>
              <a:xfrm>
                <a:off x="8699383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24A9345-1A13-409C-AB39-668E9060B767}"/>
                  </a:ext>
                </a:extLst>
              </p:cNvPr>
              <p:cNvSpPr/>
              <p:nvPr/>
            </p:nvSpPr>
            <p:spPr>
              <a:xfrm>
                <a:off x="9538282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61C01D6-E85A-440D-9D35-BBC583067BA2}"/>
                  </a:ext>
                </a:extLst>
              </p:cNvPr>
              <p:cNvSpPr/>
              <p:nvPr/>
            </p:nvSpPr>
            <p:spPr>
              <a:xfrm>
                <a:off x="10377181" y="2572958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881B515-D319-4BF2-9B0E-B6490187C55E}"/>
                  </a:ext>
                </a:extLst>
              </p:cNvPr>
              <p:cNvSpPr/>
              <p:nvPr/>
            </p:nvSpPr>
            <p:spPr>
              <a:xfrm>
                <a:off x="7021585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FD6218F-7F49-4759-AB31-F30A006D4D4E}"/>
                  </a:ext>
                </a:extLst>
              </p:cNvPr>
              <p:cNvSpPr/>
              <p:nvPr/>
            </p:nvSpPr>
            <p:spPr>
              <a:xfrm>
                <a:off x="7860484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2879F1B-D8D1-4274-A520-904DDDEB6072}"/>
                  </a:ext>
                </a:extLst>
              </p:cNvPr>
              <p:cNvSpPr/>
              <p:nvPr/>
            </p:nvSpPr>
            <p:spPr>
              <a:xfrm>
                <a:off x="8699383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7AA65A-FDA4-4531-8FC2-AFAC2EA2AF02}"/>
                  </a:ext>
                </a:extLst>
              </p:cNvPr>
              <p:cNvSpPr/>
              <p:nvPr/>
            </p:nvSpPr>
            <p:spPr>
              <a:xfrm>
                <a:off x="9538282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393286-F0BE-4EE7-9585-7D689067A8C2}"/>
                  </a:ext>
                </a:extLst>
              </p:cNvPr>
              <p:cNvSpPr/>
              <p:nvPr/>
            </p:nvSpPr>
            <p:spPr>
              <a:xfrm>
                <a:off x="10377181" y="3365410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75BF531-9D4A-4FA0-B3CC-FF1F08C86A36}"/>
                  </a:ext>
                </a:extLst>
              </p:cNvPr>
              <p:cNvSpPr/>
              <p:nvPr/>
            </p:nvSpPr>
            <p:spPr>
              <a:xfrm>
                <a:off x="7021585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77862F1-0FB4-4447-936C-CBD93B29FCB7}"/>
                  </a:ext>
                </a:extLst>
              </p:cNvPr>
              <p:cNvSpPr/>
              <p:nvPr/>
            </p:nvSpPr>
            <p:spPr>
              <a:xfrm>
                <a:off x="7860484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6EBE526-20C9-4DAB-BD41-7C3CA181D7EA}"/>
                  </a:ext>
                </a:extLst>
              </p:cNvPr>
              <p:cNvSpPr/>
              <p:nvPr/>
            </p:nvSpPr>
            <p:spPr>
              <a:xfrm>
                <a:off x="8699383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B3A1ABF-9209-43AC-9D0F-494D765D3AF8}"/>
                  </a:ext>
                </a:extLst>
              </p:cNvPr>
              <p:cNvSpPr/>
              <p:nvPr/>
            </p:nvSpPr>
            <p:spPr>
              <a:xfrm>
                <a:off x="9538282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81E1DB-709D-4A6E-89A4-3914A158DA14}"/>
                  </a:ext>
                </a:extLst>
              </p:cNvPr>
              <p:cNvSpPr/>
              <p:nvPr/>
            </p:nvSpPr>
            <p:spPr>
              <a:xfrm>
                <a:off x="10377181" y="415786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5195DC6-F004-4D69-AA32-B0709993E007}"/>
                  </a:ext>
                </a:extLst>
              </p:cNvPr>
              <p:cNvSpPr/>
              <p:nvPr/>
            </p:nvSpPr>
            <p:spPr>
              <a:xfrm>
                <a:off x="7021585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509FA65-C05B-41E2-9897-A984BD8F8693}"/>
                  </a:ext>
                </a:extLst>
              </p:cNvPr>
              <p:cNvSpPr/>
              <p:nvPr/>
            </p:nvSpPr>
            <p:spPr>
              <a:xfrm>
                <a:off x="7860484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83F9D67-2E41-4BB9-8F80-05411C1A9C36}"/>
                  </a:ext>
                </a:extLst>
              </p:cNvPr>
              <p:cNvSpPr/>
              <p:nvPr/>
            </p:nvSpPr>
            <p:spPr>
              <a:xfrm>
                <a:off x="8699383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257C634-110A-477A-8587-B3EB366AFDBC}"/>
                  </a:ext>
                </a:extLst>
              </p:cNvPr>
              <p:cNvSpPr/>
              <p:nvPr/>
            </p:nvSpPr>
            <p:spPr>
              <a:xfrm>
                <a:off x="9538282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÷</a:t>
                </a:r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129AF0E-B233-478F-9AC3-6F117BE95AD5}"/>
                  </a:ext>
                </a:extLst>
              </p:cNvPr>
              <p:cNvSpPr/>
              <p:nvPr/>
            </p:nvSpPr>
            <p:spPr>
              <a:xfrm>
                <a:off x="10377181" y="495031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AA07E4-69F8-47B1-9166-39023C83F732}"/>
                </a:ext>
              </a:extLst>
            </p:cNvPr>
            <p:cNvSpPr txBox="1"/>
            <p:nvPr/>
          </p:nvSpPr>
          <p:spPr>
            <a:xfrm>
              <a:off x="10155921" y="1960241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13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FAD5194-4410-498D-9B1E-DE081EB02BA6}"/>
                </a:ext>
              </a:extLst>
            </p:cNvPr>
            <p:cNvSpPr txBox="1"/>
            <p:nvPr/>
          </p:nvSpPr>
          <p:spPr>
            <a:xfrm>
              <a:off x="10155921" y="3545146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11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D3FA96-EF9B-4AC9-98C6-541B58E97C0B}"/>
                </a:ext>
              </a:extLst>
            </p:cNvPr>
            <p:cNvSpPr txBox="1"/>
            <p:nvPr/>
          </p:nvSpPr>
          <p:spPr>
            <a:xfrm>
              <a:off x="10155920" y="5130049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  4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B725709-112E-467A-8018-2A1D77C6525F}"/>
                </a:ext>
              </a:extLst>
            </p:cNvPr>
            <p:cNvSpPr txBox="1"/>
            <p:nvPr/>
          </p:nvSpPr>
          <p:spPr>
            <a:xfrm>
              <a:off x="6001623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383ED33-26CF-4864-BA72-38D613B03417}"/>
                </a:ext>
              </a:extLst>
            </p:cNvPr>
            <p:cNvSpPr txBox="1"/>
            <p:nvPr/>
          </p:nvSpPr>
          <p:spPr>
            <a:xfrm>
              <a:off x="7594131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16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452CF60-BD48-4117-9E2E-D1DD51162538}"/>
                </a:ext>
              </a:extLst>
            </p:cNvPr>
            <p:cNvSpPr txBox="1"/>
            <p:nvPr/>
          </p:nvSpPr>
          <p:spPr>
            <a:xfrm>
              <a:off x="9270183" y="5787885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13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9276825" y="3502813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9276825" y="5068367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907324" y="1898564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7599027" y="1897196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599027" y="3482986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5907324" y="3500827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5907324" y="5085732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9276825" y="1912738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7590418" y="5068367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3BB53B4F-7846-4981-A7A7-98DF11DA7048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8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8E4107F8-5E5A-4C7B-A995-B8CD3B576D63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82B7796-1E1C-4922-A536-87354C58E31B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806176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A7A8-2E43-4E97-8992-3B27DFCC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589826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will need the following counters and a paper copy of this puzzle.</a:t>
            </a:r>
          </a:p>
          <a:p>
            <a:pPr marL="0" indent="0">
              <a:buNone/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Using the counters only once, can you solve this puzzle?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B65A0C-AADA-4E90-B197-52706E67E0D1}"/>
              </a:ext>
            </a:extLst>
          </p:cNvPr>
          <p:cNvSpPr/>
          <p:nvPr/>
        </p:nvSpPr>
        <p:spPr>
          <a:xfrm>
            <a:off x="5679347" y="1690688"/>
            <a:ext cx="5603846" cy="50792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789575-AA9C-4810-83DB-0640F3DB0940}"/>
              </a:ext>
            </a:extLst>
          </p:cNvPr>
          <p:cNvGrpSpPr/>
          <p:nvPr/>
        </p:nvGrpSpPr>
        <p:grpSpPr>
          <a:xfrm>
            <a:off x="5850622" y="1825625"/>
            <a:ext cx="4194495" cy="3962262"/>
            <a:chOff x="7021585" y="1780505"/>
            <a:chExt cx="4194495" cy="39622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>
            <a:xfrm>
              <a:off x="7021585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>
            <a:xfrm>
              <a:off x="7860484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>
            <a:xfrm>
              <a:off x="8699383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13950D-C975-41E8-8353-ED53056A0633}"/>
                </a:ext>
              </a:extLst>
            </p:cNvPr>
            <p:cNvSpPr/>
            <p:nvPr/>
          </p:nvSpPr>
          <p:spPr>
            <a:xfrm>
              <a:off x="9538282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21A57-712C-4BC8-AA93-0986695C2DF4}"/>
                </a:ext>
              </a:extLst>
            </p:cNvPr>
            <p:cNvSpPr/>
            <p:nvPr/>
          </p:nvSpPr>
          <p:spPr>
            <a:xfrm>
              <a:off x="10377181" y="1780505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>
            <a:xfrm>
              <a:off x="7021585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>
            <a:xfrm>
              <a:off x="7860484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>
            <a:xfrm>
              <a:off x="8699383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4A9345-1A13-409C-AB39-668E9060B767}"/>
                </a:ext>
              </a:extLst>
            </p:cNvPr>
            <p:cNvSpPr/>
            <p:nvPr/>
          </p:nvSpPr>
          <p:spPr>
            <a:xfrm>
              <a:off x="9538282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1C01D6-E85A-440D-9D35-BBC583067BA2}"/>
                </a:ext>
              </a:extLst>
            </p:cNvPr>
            <p:cNvSpPr/>
            <p:nvPr/>
          </p:nvSpPr>
          <p:spPr>
            <a:xfrm>
              <a:off x="10377181" y="2572958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>
            <a:xfrm>
              <a:off x="7021585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>
            <a:xfrm>
              <a:off x="7860484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>
            <a:xfrm>
              <a:off x="8699383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7AA65A-FDA4-4531-8FC2-AFAC2EA2AF02}"/>
                </a:ext>
              </a:extLst>
            </p:cNvPr>
            <p:cNvSpPr/>
            <p:nvPr/>
          </p:nvSpPr>
          <p:spPr>
            <a:xfrm>
              <a:off x="9538282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393286-F0BE-4EE7-9585-7D689067A8C2}"/>
                </a:ext>
              </a:extLst>
            </p:cNvPr>
            <p:cNvSpPr/>
            <p:nvPr/>
          </p:nvSpPr>
          <p:spPr>
            <a:xfrm>
              <a:off x="10377181" y="3365410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5BF531-9D4A-4FA0-B3CC-FF1F08C86A36}"/>
                </a:ext>
              </a:extLst>
            </p:cNvPr>
            <p:cNvSpPr/>
            <p:nvPr/>
          </p:nvSpPr>
          <p:spPr>
            <a:xfrm>
              <a:off x="7021585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÷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77862F1-0FB4-4447-936C-CBD93B29FCB7}"/>
                </a:ext>
              </a:extLst>
            </p:cNvPr>
            <p:cNvSpPr/>
            <p:nvPr/>
          </p:nvSpPr>
          <p:spPr>
            <a:xfrm>
              <a:off x="7860484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EBE526-20C9-4DAB-BD41-7C3CA181D7EA}"/>
                </a:ext>
              </a:extLst>
            </p:cNvPr>
            <p:cNvSpPr/>
            <p:nvPr/>
          </p:nvSpPr>
          <p:spPr>
            <a:xfrm>
              <a:off x="8699383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A1ABF-9209-43AC-9D0F-494D765D3AF8}"/>
                </a:ext>
              </a:extLst>
            </p:cNvPr>
            <p:cNvSpPr/>
            <p:nvPr/>
          </p:nvSpPr>
          <p:spPr>
            <a:xfrm>
              <a:off x="9538282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81E1DB-709D-4A6E-89A4-3914A158DA14}"/>
                </a:ext>
              </a:extLst>
            </p:cNvPr>
            <p:cNvSpPr/>
            <p:nvPr/>
          </p:nvSpPr>
          <p:spPr>
            <a:xfrm>
              <a:off x="10377181" y="415786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195DC6-F004-4D69-AA32-B0709993E007}"/>
                </a:ext>
              </a:extLst>
            </p:cNvPr>
            <p:cNvSpPr/>
            <p:nvPr/>
          </p:nvSpPr>
          <p:spPr>
            <a:xfrm>
              <a:off x="7021585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09FA65-C05B-41E2-9897-A984BD8F8693}"/>
                </a:ext>
              </a:extLst>
            </p:cNvPr>
            <p:cNvSpPr/>
            <p:nvPr/>
          </p:nvSpPr>
          <p:spPr>
            <a:xfrm>
              <a:off x="7860484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3F9D67-2E41-4BB9-8F80-05411C1A9C36}"/>
                </a:ext>
              </a:extLst>
            </p:cNvPr>
            <p:cNvSpPr/>
            <p:nvPr/>
          </p:nvSpPr>
          <p:spPr>
            <a:xfrm>
              <a:off x="8699383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57C634-110A-477A-8587-B3EB366AFDBC}"/>
                </a:ext>
              </a:extLst>
            </p:cNvPr>
            <p:cNvSpPr/>
            <p:nvPr/>
          </p:nvSpPr>
          <p:spPr>
            <a:xfrm>
              <a:off x="9538282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29AF0E-B233-478F-9AC3-6F117BE95AD5}"/>
                </a:ext>
              </a:extLst>
            </p:cNvPr>
            <p:cNvSpPr/>
            <p:nvPr/>
          </p:nvSpPr>
          <p:spPr>
            <a:xfrm>
              <a:off x="10377181" y="495031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DAA07E4-69F8-47B1-9166-39023C83F732}"/>
              </a:ext>
            </a:extLst>
          </p:cNvPr>
          <p:cNvSpPr txBox="1"/>
          <p:nvPr/>
        </p:nvSpPr>
        <p:spPr>
          <a:xfrm>
            <a:off x="10155921" y="1960241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D5194-4410-498D-9B1E-DE081EB02BA6}"/>
              </a:ext>
            </a:extLst>
          </p:cNvPr>
          <p:cNvSpPr txBox="1"/>
          <p:nvPr/>
        </p:nvSpPr>
        <p:spPr>
          <a:xfrm>
            <a:off x="10155921" y="3545146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16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D3FA96-EF9B-4AC9-98C6-541B58E97C0B}"/>
              </a:ext>
            </a:extLst>
          </p:cNvPr>
          <p:cNvSpPr txBox="1"/>
          <p:nvPr/>
        </p:nvSpPr>
        <p:spPr>
          <a:xfrm>
            <a:off x="10155920" y="5130049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36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725709-112E-467A-8018-2A1D77C6525F}"/>
              </a:ext>
            </a:extLst>
          </p:cNvPr>
          <p:cNvSpPr txBox="1"/>
          <p:nvPr/>
        </p:nvSpPr>
        <p:spPr>
          <a:xfrm>
            <a:off x="6001623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15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3ED33-26CF-4864-BA72-38D613B03417}"/>
              </a:ext>
            </a:extLst>
          </p:cNvPr>
          <p:cNvSpPr txBox="1"/>
          <p:nvPr/>
        </p:nvSpPr>
        <p:spPr>
          <a:xfrm>
            <a:off x="7594131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16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52CF60-BD48-4117-9E2E-D1DD51162538}"/>
              </a:ext>
            </a:extLst>
          </p:cNvPr>
          <p:cNvSpPr txBox="1"/>
          <p:nvPr/>
        </p:nvSpPr>
        <p:spPr>
          <a:xfrm>
            <a:off x="9270183" y="5787885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1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BD8070-C0DC-4FA8-A01A-4C9838F4799D}"/>
              </a:ext>
            </a:extLst>
          </p:cNvPr>
          <p:cNvGrpSpPr/>
          <p:nvPr/>
        </p:nvGrpSpPr>
        <p:grpSpPr>
          <a:xfrm>
            <a:off x="1043776" y="3084348"/>
            <a:ext cx="4043463" cy="1240335"/>
            <a:chOff x="4013462" y="228007"/>
            <a:chExt cx="4043463" cy="1240335"/>
          </a:xfrm>
          <a:solidFill>
            <a:srgbClr val="FF0000"/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7463261-BD60-41E5-A8A7-DFE8E7F04BCD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9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BF0151F-1A2B-489E-BBDE-4BCD21F62D7E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290752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20199B5-E6E2-4904-B068-B270BC154C62}"/>
              </a:ext>
            </a:extLst>
          </p:cNvPr>
          <p:cNvGrpSpPr/>
          <p:nvPr/>
        </p:nvGrpSpPr>
        <p:grpSpPr>
          <a:xfrm>
            <a:off x="3294077" y="1573242"/>
            <a:ext cx="5603846" cy="5079228"/>
            <a:chOff x="5679347" y="1690688"/>
            <a:chExt cx="5603846" cy="507922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79347" y="1690688"/>
              <a:ext cx="5603846" cy="50792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0789575-AA9C-4810-83DB-0640F3DB0940}"/>
                </a:ext>
              </a:extLst>
            </p:cNvPr>
            <p:cNvGrpSpPr/>
            <p:nvPr/>
          </p:nvGrpSpPr>
          <p:grpSpPr>
            <a:xfrm>
              <a:off x="5850622" y="1825625"/>
              <a:ext cx="4194495" cy="3962262"/>
              <a:chOff x="7021585" y="1780505"/>
              <a:chExt cx="4194495" cy="3962262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B5A1DF7-AAE7-467F-9AB6-A82BC4BC2508}"/>
                  </a:ext>
                </a:extLst>
              </p:cNvPr>
              <p:cNvSpPr/>
              <p:nvPr/>
            </p:nvSpPr>
            <p:spPr>
              <a:xfrm>
                <a:off x="7021585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1B1D91A-880C-4A8A-99CB-16268897E584}"/>
                  </a:ext>
                </a:extLst>
              </p:cNvPr>
              <p:cNvSpPr/>
              <p:nvPr/>
            </p:nvSpPr>
            <p:spPr>
              <a:xfrm>
                <a:off x="7860484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1E5A1E-BC35-4534-AFF0-AF6411B7F969}"/>
                  </a:ext>
                </a:extLst>
              </p:cNvPr>
              <p:cNvSpPr/>
              <p:nvPr/>
            </p:nvSpPr>
            <p:spPr>
              <a:xfrm>
                <a:off x="8699383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13950D-C975-41E8-8353-ED53056A0633}"/>
                  </a:ext>
                </a:extLst>
              </p:cNvPr>
              <p:cNvSpPr/>
              <p:nvPr/>
            </p:nvSpPr>
            <p:spPr>
              <a:xfrm>
                <a:off x="9538282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1321A57-712C-4BC8-AA93-0986695C2DF4}"/>
                  </a:ext>
                </a:extLst>
              </p:cNvPr>
              <p:cNvSpPr/>
              <p:nvPr/>
            </p:nvSpPr>
            <p:spPr>
              <a:xfrm>
                <a:off x="10377181" y="1780505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B20D569-D1F6-4074-8F44-1F250CECF691}"/>
                  </a:ext>
                </a:extLst>
              </p:cNvPr>
              <p:cNvSpPr/>
              <p:nvPr/>
            </p:nvSpPr>
            <p:spPr>
              <a:xfrm>
                <a:off x="7021585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B90D831-0A04-42F4-968D-A57147A9D158}"/>
                  </a:ext>
                </a:extLst>
              </p:cNvPr>
              <p:cNvSpPr/>
              <p:nvPr/>
            </p:nvSpPr>
            <p:spPr>
              <a:xfrm>
                <a:off x="7860484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1F3EE7-B0E0-440D-9080-8265D24537ED}"/>
                  </a:ext>
                </a:extLst>
              </p:cNvPr>
              <p:cNvSpPr/>
              <p:nvPr/>
            </p:nvSpPr>
            <p:spPr>
              <a:xfrm>
                <a:off x="8699383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24A9345-1A13-409C-AB39-668E9060B767}"/>
                  </a:ext>
                </a:extLst>
              </p:cNvPr>
              <p:cNvSpPr/>
              <p:nvPr/>
            </p:nvSpPr>
            <p:spPr>
              <a:xfrm>
                <a:off x="9538282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61C01D6-E85A-440D-9D35-BBC583067BA2}"/>
                  </a:ext>
                </a:extLst>
              </p:cNvPr>
              <p:cNvSpPr/>
              <p:nvPr/>
            </p:nvSpPr>
            <p:spPr>
              <a:xfrm>
                <a:off x="10377181" y="2572958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881B515-D319-4BF2-9B0E-B6490187C55E}"/>
                  </a:ext>
                </a:extLst>
              </p:cNvPr>
              <p:cNvSpPr/>
              <p:nvPr/>
            </p:nvSpPr>
            <p:spPr>
              <a:xfrm>
                <a:off x="7021585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FD6218F-7F49-4759-AB31-F30A006D4D4E}"/>
                  </a:ext>
                </a:extLst>
              </p:cNvPr>
              <p:cNvSpPr/>
              <p:nvPr/>
            </p:nvSpPr>
            <p:spPr>
              <a:xfrm>
                <a:off x="7860484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2879F1B-D8D1-4274-A520-904DDDEB6072}"/>
                  </a:ext>
                </a:extLst>
              </p:cNvPr>
              <p:cNvSpPr/>
              <p:nvPr/>
            </p:nvSpPr>
            <p:spPr>
              <a:xfrm>
                <a:off x="8699383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7AA65A-FDA4-4531-8FC2-AFAC2EA2AF02}"/>
                  </a:ext>
                </a:extLst>
              </p:cNvPr>
              <p:cNvSpPr/>
              <p:nvPr/>
            </p:nvSpPr>
            <p:spPr>
              <a:xfrm>
                <a:off x="9538282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393286-F0BE-4EE7-9585-7D689067A8C2}"/>
                  </a:ext>
                </a:extLst>
              </p:cNvPr>
              <p:cNvSpPr/>
              <p:nvPr/>
            </p:nvSpPr>
            <p:spPr>
              <a:xfrm>
                <a:off x="10377181" y="3365410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75BF531-9D4A-4FA0-B3CC-FF1F08C86A36}"/>
                  </a:ext>
                </a:extLst>
              </p:cNvPr>
              <p:cNvSpPr/>
              <p:nvPr/>
            </p:nvSpPr>
            <p:spPr>
              <a:xfrm>
                <a:off x="7021585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÷</a:t>
                </a:r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77862F1-0FB4-4447-936C-CBD93B29FCB7}"/>
                  </a:ext>
                </a:extLst>
              </p:cNvPr>
              <p:cNvSpPr/>
              <p:nvPr/>
            </p:nvSpPr>
            <p:spPr>
              <a:xfrm>
                <a:off x="7860484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6EBE526-20C9-4DAB-BD41-7C3CA181D7EA}"/>
                  </a:ext>
                </a:extLst>
              </p:cNvPr>
              <p:cNvSpPr/>
              <p:nvPr/>
            </p:nvSpPr>
            <p:spPr>
              <a:xfrm>
                <a:off x="8699383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B3A1ABF-9209-43AC-9D0F-494D765D3AF8}"/>
                  </a:ext>
                </a:extLst>
              </p:cNvPr>
              <p:cNvSpPr/>
              <p:nvPr/>
            </p:nvSpPr>
            <p:spPr>
              <a:xfrm>
                <a:off x="9538282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81E1DB-709D-4A6E-89A4-3914A158DA14}"/>
                  </a:ext>
                </a:extLst>
              </p:cNvPr>
              <p:cNvSpPr/>
              <p:nvPr/>
            </p:nvSpPr>
            <p:spPr>
              <a:xfrm>
                <a:off x="10377181" y="415786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5195DC6-F004-4D69-AA32-B0709993E007}"/>
                  </a:ext>
                </a:extLst>
              </p:cNvPr>
              <p:cNvSpPr/>
              <p:nvPr/>
            </p:nvSpPr>
            <p:spPr>
              <a:xfrm>
                <a:off x="7021585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509FA65-C05B-41E2-9897-A984BD8F8693}"/>
                  </a:ext>
                </a:extLst>
              </p:cNvPr>
              <p:cNvSpPr/>
              <p:nvPr/>
            </p:nvSpPr>
            <p:spPr>
              <a:xfrm>
                <a:off x="7860484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83F9D67-2E41-4BB9-8F80-05411C1A9C36}"/>
                  </a:ext>
                </a:extLst>
              </p:cNvPr>
              <p:cNvSpPr/>
              <p:nvPr/>
            </p:nvSpPr>
            <p:spPr>
              <a:xfrm>
                <a:off x="8699383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257C634-110A-477A-8587-B3EB366AFDBC}"/>
                  </a:ext>
                </a:extLst>
              </p:cNvPr>
              <p:cNvSpPr/>
              <p:nvPr/>
            </p:nvSpPr>
            <p:spPr>
              <a:xfrm>
                <a:off x="9538282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129AF0E-B233-478F-9AC3-6F117BE95AD5}"/>
                  </a:ext>
                </a:extLst>
              </p:cNvPr>
              <p:cNvSpPr/>
              <p:nvPr/>
            </p:nvSpPr>
            <p:spPr>
              <a:xfrm>
                <a:off x="10377181" y="495031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AA07E4-69F8-47B1-9166-39023C83F732}"/>
                </a:ext>
              </a:extLst>
            </p:cNvPr>
            <p:cNvSpPr txBox="1"/>
            <p:nvPr/>
          </p:nvSpPr>
          <p:spPr>
            <a:xfrm>
              <a:off x="10155921" y="1960241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16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FAD5194-4410-498D-9B1E-DE081EB02BA6}"/>
                </a:ext>
              </a:extLst>
            </p:cNvPr>
            <p:cNvSpPr txBox="1"/>
            <p:nvPr/>
          </p:nvSpPr>
          <p:spPr>
            <a:xfrm>
              <a:off x="10155921" y="3545146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16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D3FA96-EF9B-4AC9-98C6-541B58E97C0B}"/>
                </a:ext>
              </a:extLst>
            </p:cNvPr>
            <p:cNvSpPr txBox="1"/>
            <p:nvPr/>
          </p:nvSpPr>
          <p:spPr>
            <a:xfrm>
              <a:off x="10155920" y="5130049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36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B725709-112E-467A-8018-2A1D77C6525F}"/>
                </a:ext>
              </a:extLst>
            </p:cNvPr>
            <p:cNvSpPr txBox="1"/>
            <p:nvPr/>
          </p:nvSpPr>
          <p:spPr>
            <a:xfrm>
              <a:off x="6001623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15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383ED33-26CF-4864-BA72-38D613B03417}"/>
                </a:ext>
              </a:extLst>
            </p:cNvPr>
            <p:cNvSpPr txBox="1"/>
            <p:nvPr/>
          </p:nvSpPr>
          <p:spPr>
            <a:xfrm>
              <a:off x="7594131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16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452CF60-BD48-4117-9E2E-D1DD51162538}"/>
                </a:ext>
              </a:extLst>
            </p:cNvPr>
            <p:cNvSpPr txBox="1"/>
            <p:nvPr/>
          </p:nvSpPr>
          <p:spPr>
            <a:xfrm>
              <a:off x="9270183" y="5787885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1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5914276" y="5068370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9256101" y="5083499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9262397" y="1910578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9253625" y="3492991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592074" y="3482591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5907324" y="1919024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7584599" y="1899443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7584599" y="5069250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5914276" y="3483468"/>
              <a:ext cx="711590" cy="646577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7463261-BD60-41E5-A8A7-DFE8E7F04BCD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9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C2B9F181-D575-4CDC-9BA5-7D270B7123FC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581C2F1-2CCB-457D-9ACE-F3407A3BF599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654470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A7A8-2E43-4E97-8992-3B27DFCC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589826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will need the following counters and a paper copy of this puzzle.</a:t>
            </a:r>
          </a:p>
          <a:p>
            <a:pPr marL="0" indent="0">
              <a:buNone/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Using the counters only once, can you solve this puzzle?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B65A0C-AADA-4E90-B197-52706E67E0D1}"/>
              </a:ext>
            </a:extLst>
          </p:cNvPr>
          <p:cNvSpPr/>
          <p:nvPr/>
        </p:nvSpPr>
        <p:spPr>
          <a:xfrm>
            <a:off x="5679347" y="1690688"/>
            <a:ext cx="5603846" cy="50792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789575-AA9C-4810-83DB-0640F3DB0940}"/>
              </a:ext>
            </a:extLst>
          </p:cNvPr>
          <p:cNvGrpSpPr/>
          <p:nvPr/>
        </p:nvGrpSpPr>
        <p:grpSpPr>
          <a:xfrm>
            <a:off x="5850622" y="1825625"/>
            <a:ext cx="4194495" cy="3962262"/>
            <a:chOff x="7021585" y="1780505"/>
            <a:chExt cx="4194495" cy="39622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>
            <a:xfrm>
              <a:off x="7021585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>
            <a:xfrm>
              <a:off x="7860484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>
            <a:xfrm>
              <a:off x="8699383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13950D-C975-41E8-8353-ED53056A0633}"/>
                </a:ext>
              </a:extLst>
            </p:cNvPr>
            <p:cNvSpPr/>
            <p:nvPr/>
          </p:nvSpPr>
          <p:spPr>
            <a:xfrm>
              <a:off x="9538282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21A57-712C-4BC8-AA93-0986695C2DF4}"/>
                </a:ext>
              </a:extLst>
            </p:cNvPr>
            <p:cNvSpPr/>
            <p:nvPr/>
          </p:nvSpPr>
          <p:spPr>
            <a:xfrm>
              <a:off x="10377181" y="1780505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>
            <a:xfrm>
              <a:off x="7021585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>
            <a:xfrm>
              <a:off x="7860484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>
            <a:xfrm>
              <a:off x="8699383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4A9345-1A13-409C-AB39-668E9060B767}"/>
                </a:ext>
              </a:extLst>
            </p:cNvPr>
            <p:cNvSpPr/>
            <p:nvPr/>
          </p:nvSpPr>
          <p:spPr>
            <a:xfrm>
              <a:off x="9538282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1C01D6-E85A-440D-9D35-BBC583067BA2}"/>
                </a:ext>
              </a:extLst>
            </p:cNvPr>
            <p:cNvSpPr/>
            <p:nvPr/>
          </p:nvSpPr>
          <p:spPr>
            <a:xfrm>
              <a:off x="10377181" y="2572958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>
            <a:xfrm>
              <a:off x="7021585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>
            <a:xfrm>
              <a:off x="7860484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>
            <a:xfrm>
              <a:off x="8699383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7AA65A-FDA4-4531-8FC2-AFAC2EA2AF02}"/>
                </a:ext>
              </a:extLst>
            </p:cNvPr>
            <p:cNvSpPr/>
            <p:nvPr/>
          </p:nvSpPr>
          <p:spPr>
            <a:xfrm>
              <a:off x="9538282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393286-F0BE-4EE7-9585-7D689067A8C2}"/>
                </a:ext>
              </a:extLst>
            </p:cNvPr>
            <p:cNvSpPr/>
            <p:nvPr/>
          </p:nvSpPr>
          <p:spPr>
            <a:xfrm>
              <a:off x="10377181" y="3365410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5BF531-9D4A-4FA0-B3CC-FF1F08C86A36}"/>
                </a:ext>
              </a:extLst>
            </p:cNvPr>
            <p:cNvSpPr/>
            <p:nvPr/>
          </p:nvSpPr>
          <p:spPr>
            <a:xfrm>
              <a:off x="7021585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÷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77862F1-0FB4-4447-936C-CBD93B29FCB7}"/>
                </a:ext>
              </a:extLst>
            </p:cNvPr>
            <p:cNvSpPr/>
            <p:nvPr/>
          </p:nvSpPr>
          <p:spPr>
            <a:xfrm>
              <a:off x="7860484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EBE526-20C9-4DAB-BD41-7C3CA181D7EA}"/>
                </a:ext>
              </a:extLst>
            </p:cNvPr>
            <p:cNvSpPr/>
            <p:nvPr/>
          </p:nvSpPr>
          <p:spPr>
            <a:xfrm>
              <a:off x="8699383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A1ABF-9209-43AC-9D0F-494D765D3AF8}"/>
                </a:ext>
              </a:extLst>
            </p:cNvPr>
            <p:cNvSpPr/>
            <p:nvPr/>
          </p:nvSpPr>
          <p:spPr>
            <a:xfrm>
              <a:off x="9538282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81E1DB-709D-4A6E-89A4-3914A158DA14}"/>
                </a:ext>
              </a:extLst>
            </p:cNvPr>
            <p:cNvSpPr/>
            <p:nvPr/>
          </p:nvSpPr>
          <p:spPr>
            <a:xfrm>
              <a:off x="10377181" y="415786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195DC6-F004-4D69-AA32-B0709993E007}"/>
                </a:ext>
              </a:extLst>
            </p:cNvPr>
            <p:cNvSpPr/>
            <p:nvPr/>
          </p:nvSpPr>
          <p:spPr>
            <a:xfrm>
              <a:off x="7021585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09FA65-C05B-41E2-9897-A984BD8F8693}"/>
                </a:ext>
              </a:extLst>
            </p:cNvPr>
            <p:cNvSpPr/>
            <p:nvPr/>
          </p:nvSpPr>
          <p:spPr>
            <a:xfrm>
              <a:off x="7860484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3F9D67-2E41-4BB9-8F80-05411C1A9C36}"/>
                </a:ext>
              </a:extLst>
            </p:cNvPr>
            <p:cNvSpPr/>
            <p:nvPr/>
          </p:nvSpPr>
          <p:spPr>
            <a:xfrm>
              <a:off x="8699383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57C634-110A-477A-8587-B3EB366AFDBC}"/>
                </a:ext>
              </a:extLst>
            </p:cNvPr>
            <p:cNvSpPr/>
            <p:nvPr/>
          </p:nvSpPr>
          <p:spPr>
            <a:xfrm>
              <a:off x="9538282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29AF0E-B233-478F-9AC3-6F117BE95AD5}"/>
                </a:ext>
              </a:extLst>
            </p:cNvPr>
            <p:cNvSpPr/>
            <p:nvPr/>
          </p:nvSpPr>
          <p:spPr>
            <a:xfrm>
              <a:off x="10377181" y="495031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DAA07E4-69F8-47B1-9166-39023C83F732}"/>
              </a:ext>
            </a:extLst>
          </p:cNvPr>
          <p:cNvSpPr txBox="1"/>
          <p:nvPr/>
        </p:nvSpPr>
        <p:spPr>
          <a:xfrm>
            <a:off x="10155921" y="1960241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D5194-4410-498D-9B1E-DE081EB02BA6}"/>
              </a:ext>
            </a:extLst>
          </p:cNvPr>
          <p:cNvSpPr txBox="1"/>
          <p:nvPr/>
        </p:nvSpPr>
        <p:spPr>
          <a:xfrm>
            <a:off x="10155921" y="3545146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  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D3FA96-EF9B-4AC9-98C6-541B58E97C0B}"/>
              </a:ext>
            </a:extLst>
          </p:cNvPr>
          <p:cNvSpPr txBox="1"/>
          <p:nvPr/>
        </p:nvSpPr>
        <p:spPr>
          <a:xfrm>
            <a:off x="10155920" y="5130049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17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725709-112E-467A-8018-2A1D77C6525F}"/>
              </a:ext>
            </a:extLst>
          </p:cNvPr>
          <p:cNvSpPr txBox="1"/>
          <p:nvPr/>
        </p:nvSpPr>
        <p:spPr>
          <a:xfrm>
            <a:off x="6001623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10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3ED33-26CF-4864-BA72-38D613B03417}"/>
              </a:ext>
            </a:extLst>
          </p:cNvPr>
          <p:cNvSpPr txBox="1"/>
          <p:nvPr/>
        </p:nvSpPr>
        <p:spPr>
          <a:xfrm>
            <a:off x="7594131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52CF60-BD48-4117-9E2E-D1DD51162538}"/>
              </a:ext>
            </a:extLst>
          </p:cNvPr>
          <p:cNvSpPr txBox="1"/>
          <p:nvPr/>
        </p:nvSpPr>
        <p:spPr>
          <a:xfrm>
            <a:off x="9270183" y="5787885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35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BD8070-C0DC-4FA8-A01A-4C9838F4799D}"/>
              </a:ext>
            </a:extLst>
          </p:cNvPr>
          <p:cNvGrpSpPr/>
          <p:nvPr/>
        </p:nvGrpSpPr>
        <p:grpSpPr>
          <a:xfrm>
            <a:off x="1043776" y="3084348"/>
            <a:ext cx="4043463" cy="1240335"/>
            <a:chOff x="4013462" y="228007"/>
            <a:chExt cx="4043463" cy="1240335"/>
          </a:xfrm>
          <a:solidFill>
            <a:srgbClr val="FF0000"/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616CD9D9-BDDB-4D9A-9333-A89C44D3D4B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AD8D56DB-3597-4420-B338-FD6C79B52167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731739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A7A8-2E43-4E97-8992-3B27DFCC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589826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will need the following counters and a paper copy of this puzzle.</a:t>
            </a:r>
          </a:p>
          <a:p>
            <a:pPr marL="0" indent="0">
              <a:buNone/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Using the counters only once, can you solve this puzzle?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B65A0C-AADA-4E90-B197-52706E67E0D1}"/>
              </a:ext>
            </a:extLst>
          </p:cNvPr>
          <p:cNvSpPr/>
          <p:nvPr/>
        </p:nvSpPr>
        <p:spPr>
          <a:xfrm>
            <a:off x="5679347" y="1690688"/>
            <a:ext cx="5603846" cy="50792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789575-AA9C-4810-83DB-0640F3DB0940}"/>
              </a:ext>
            </a:extLst>
          </p:cNvPr>
          <p:cNvGrpSpPr/>
          <p:nvPr/>
        </p:nvGrpSpPr>
        <p:grpSpPr>
          <a:xfrm>
            <a:off x="5850622" y="1825625"/>
            <a:ext cx="4194495" cy="3962262"/>
            <a:chOff x="7021585" y="1780505"/>
            <a:chExt cx="4194495" cy="39622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>
            <a:xfrm>
              <a:off x="7021585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>
            <a:xfrm>
              <a:off x="7860484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>
            <a:xfrm>
              <a:off x="8699383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13950D-C975-41E8-8353-ED53056A0633}"/>
                </a:ext>
              </a:extLst>
            </p:cNvPr>
            <p:cNvSpPr/>
            <p:nvPr/>
          </p:nvSpPr>
          <p:spPr>
            <a:xfrm>
              <a:off x="9538282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21A57-712C-4BC8-AA93-0986695C2DF4}"/>
                </a:ext>
              </a:extLst>
            </p:cNvPr>
            <p:cNvSpPr/>
            <p:nvPr/>
          </p:nvSpPr>
          <p:spPr>
            <a:xfrm>
              <a:off x="10377181" y="1780505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>
            <a:xfrm>
              <a:off x="7021585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>
            <a:xfrm>
              <a:off x="7860484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>
            <a:xfrm>
              <a:off x="8699383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4A9345-1A13-409C-AB39-668E9060B767}"/>
                </a:ext>
              </a:extLst>
            </p:cNvPr>
            <p:cNvSpPr/>
            <p:nvPr/>
          </p:nvSpPr>
          <p:spPr>
            <a:xfrm>
              <a:off x="9538282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1C01D6-E85A-440D-9D35-BBC583067BA2}"/>
                </a:ext>
              </a:extLst>
            </p:cNvPr>
            <p:cNvSpPr/>
            <p:nvPr/>
          </p:nvSpPr>
          <p:spPr>
            <a:xfrm>
              <a:off x="10377181" y="2572958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>
            <a:xfrm>
              <a:off x="7021585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>
            <a:xfrm>
              <a:off x="7860484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>
            <a:xfrm>
              <a:off x="8699383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7AA65A-FDA4-4531-8FC2-AFAC2EA2AF02}"/>
                </a:ext>
              </a:extLst>
            </p:cNvPr>
            <p:cNvSpPr/>
            <p:nvPr/>
          </p:nvSpPr>
          <p:spPr>
            <a:xfrm>
              <a:off x="9538282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393286-F0BE-4EE7-9585-7D689067A8C2}"/>
                </a:ext>
              </a:extLst>
            </p:cNvPr>
            <p:cNvSpPr/>
            <p:nvPr/>
          </p:nvSpPr>
          <p:spPr>
            <a:xfrm>
              <a:off x="10377181" y="3365410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5BF531-9D4A-4FA0-B3CC-FF1F08C86A36}"/>
                </a:ext>
              </a:extLst>
            </p:cNvPr>
            <p:cNvSpPr/>
            <p:nvPr/>
          </p:nvSpPr>
          <p:spPr>
            <a:xfrm>
              <a:off x="7021585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77862F1-0FB4-4447-936C-CBD93B29FCB7}"/>
                </a:ext>
              </a:extLst>
            </p:cNvPr>
            <p:cNvSpPr/>
            <p:nvPr/>
          </p:nvSpPr>
          <p:spPr>
            <a:xfrm>
              <a:off x="7860484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EBE526-20C9-4DAB-BD41-7C3CA181D7EA}"/>
                </a:ext>
              </a:extLst>
            </p:cNvPr>
            <p:cNvSpPr/>
            <p:nvPr/>
          </p:nvSpPr>
          <p:spPr>
            <a:xfrm>
              <a:off x="8699383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A1ABF-9209-43AC-9D0F-494D765D3AF8}"/>
                </a:ext>
              </a:extLst>
            </p:cNvPr>
            <p:cNvSpPr/>
            <p:nvPr/>
          </p:nvSpPr>
          <p:spPr>
            <a:xfrm>
              <a:off x="9538282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81E1DB-709D-4A6E-89A4-3914A158DA14}"/>
                </a:ext>
              </a:extLst>
            </p:cNvPr>
            <p:cNvSpPr/>
            <p:nvPr/>
          </p:nvSpPr>
          <p:spPr>
            <a:xfrm>
              <a:off x="10377181" y="415786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195DC6-F004-4D69-AA32-B0709993E007}"/>
                </a:ext>
              </a:extLst>
            </p:cNvPr>
            <p:cNvSpPr/>
            <p:nvPr/>
          </p:nvSpPr>
          <p:spPr>
            <a:xfrm>
              <a:off x="7021585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09FA65-C05B-41E2-9897-A984BD8F8693}"/>
                </a:ext>
              </a:extLst>
            </p:cNvPr>
            <p:cNvSpPr/>
            <p:nvPr/>
          </p:nvSpPr>
          <p:spPr>
            <a:xfrm>
              <a:off x="7860484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3F9D67-2E41-4BB9-8F80-05411C1A9C36}"/>
                </a:ext>
              </a:extLst>
            </p:cNvPr>
            <p:cNvSpPr/>
            <p:nvPr/>
          </p:nvSpPr>
          <p:spPr>
            <a:xfrm>
              <a:off x="8699383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57C634-110A-477A-8587-B3EB366AFDBC}"/>
                </a:ext>
              </a:extLst>
            </p:cNvPr>
            <p:cNvSpPr/>
            <p:nvPr/>
          </p:nvSpPr>
          <p:spPr>
            <a:xfrm>
              <a:off x="9538282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29AF0E-B233-478F-9AC3-6F117BE95AD5}"/>
                </a:ext>
              </a:extLst>
            </p:cNvPr>
            <p:cNvSpPr/>
            <p:nvPr/>
          </p:nvSpPr>
          <p:spPr>
            <a:xfrm>
              <a:off x="10377181" y="495031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DAA07E4-69F8-47B1-9166-39023C83F732}"/>
              </a:ext>
            </a:extLst>
          </p:cNvPr>
          <p:cNvSpPr txBox="1"/>
          <p:nvPr/>
        </p:nvSpPr>
        <p:spPr>
          <a:xfrm>
            <a:off x="10155921" y="1960241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135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D5194-4410-498D-9B1E-DE081EB02BA6}"/>
              </a:ext>
            </a:extLst>
          </p:cNvPr>
          <p:cNvSpPr txBox="1"/>
          <p:nvPr/>
        </p:nvSpPr>
        <p:spPr>
          <a:xfrm>
            <a:off x="10155921" y="3545146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D3FA96-EF9B-4AC9-98C6-541B58E97C0B}"/>
              </a:ext>
            </a:extLst>
          </p:cNvPr>
          <p:cNvSpPr txBox="1"/>
          <p:nvPr/>
        </p:nvSpPr>
        <p:spPr>
          <a:xfrm>
            <a:off x="10155920" y="5130049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  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725709-112E-467A-8018-2A1D77C6525F}"/>
              </a:ext>
            </a:extLst>
          </p:cNvPr>
          <p:cNvSpPr txBox="1"/>
          <p:nvPr/>
        </p:nvSpPr>
        <p:spPr>
          <a:xfrm>
            <a:off x="6001623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6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3ED33-26CF-4864-BA72-38D613B03417}"/>
              </a:ext>
            </a:extLst>
          </p:cNvPr>
          <p:cNvSpPr txBox="1"/>
          <p:nvPr/>
        </p:nvSpPr>
        <p:spPr>
          <a:xfrm>
            <a:off x="7594131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52CF60-BD48-4117-9E2E-D1DD51162538}"/>
              </a:ext>
            </a:extLst>
          </p:cNvPr>
          <p:cNvSpPr txBox="1"/>
          <p:nvPr/>
        </p:nvSpPr>
        <p:spPr>
          <a:xfrm>
            <a:off x="9270183" y="5787885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65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BD8070-C0DC-4FA8-A01A-4C9838F4799D}"/>
              </a:ext>
            </a:extLst>
          </p:cNvPr>
          <p:cNvGrpSpPr/>
          <p:nvPr/>
        </p:nvGrpSpPr>
        <p:grpSpPr>
          <a:xfrm>
            <a:off x="1043776" y="3084348"/>
            <a:ext cx="4043463" cy="1240335"/>
            <a:chOff x="4013462" y="228007"/>
            <a:chExt cx="4043463" cy="1240335"/>
          </a:xfrm>
          <a:solidFill>
            <a:schemeClr val="accent6">
              <a:lumMod val="75000"/>
            </a:schemeClr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C85E850-8895-47EA-924E-CE316905ABF9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10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51D575B-F1F0-46FD-9382-9D1FAE1DCDBA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4228769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313EB34-EDB1-490A-B758-9ED40936CEC6}"/>
              </a:ext>
            </a:extLst>
          </p:cNvPr>
          <p:cNvGrpSpPr/>
          <p:nvPr/>
        </p:nvGrpSpPr>
        <p:grpSpPr>
          <a:xfrm>
            <a:off x="3294077" y="1573242"/>
            <a:ext cx="5603846" cy="5079228"/>
            <a:chOff x="5679347" y="1690688"/>
            <a:chExt cx="5603846" cy="507922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79347" y="1690688"/>
              <a:ext cx="5603846" cy="50792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0789575-AA9C-4810-83DB-0640F3DB0940}"/>
                </a:ext>
              </a:extLst>
            </p:cNvPr>
            <p:cNvGrpSpPr/>
            <p:nvPr/>
          </p:nvGrpSpPr>
          <p:grpSpPr>
            <a:xfrm>
              <a:off x="5850622" y="1825625"/>
              <a:ext cx="4194495" cy="3962262"/>
              <a:chOff x="7021585" y="1780505"/>
              <a:chExt cx="4194495" cy="3962262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B5A1DF7-AAE7-467F-9AB6-A82BC4BC2508}"/>
                  </a:ext>
                </a:extLst>
              </p:cNvPr>
              <p:cNvSpPr/>
              <p:nvPr/>
            </p:nvSpPr>
            <p:spPr>
              <a:xfrm>
                <a:off x="7021585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1B1D91A-880C-4A8A-99CB-16268897E584}"/>
                  </a:ext>
                </a:extLst>
              </p:cNvPr>
              <p:cNvSpPr/>
              <p:nvPr/>
            </p:nvSpPr>
            <p:spPr>
              <a:xfrm>
                <a:off x="7860484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1E5A1E-BC35-4534-AFF0-AF6411B7F969}"/>
                  </a:ext>
                </a:extLst>
              </p:cNvPr>
              <p:cNvSpPr/>
              <p:nvPr/>
            </p:nvSpPr>
            <p:spPr>
              <a:xfrm>
                <a:off x="8699383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13950D-C975-41E8-8353-ED53056A0633}"/>
                  </a:ext>
                </a:extLst>
              </p:cNvPr>
              <p:cNvSpPr/>
              <p:nvPr/>
            </p:nvSpPr>
            <p:spPr>
              <a:xfrm>
                <a:off x="9538282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1321A57-712C-4BC8-AA93-0986695C2DF4}"/>
                  </a:ext>
                </a:extLst>
              </p:cNvPr>
              <p:cNvSpPr/>
              <p:nvPr/>
            </p:nvSpPr>
            <p:spPr>
              <a:xfrm>
                <a:off x="10377181" y="1780505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B20D569-D1F6-4074-8F44-1F250CECF691}"/>
                  </a:ext>
                </a:extLst>
              </p:cNvPr>
              <p:cNvSpPr/>
              <p:nvPr/>
            </p:nvSpPr>
            <p:spPr>
              <a:xfrm>
                <a:off x="7021585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B90D831-0A04-42F4-968D-A57147A9D158}"/>
                  </a:ext>
                </a:extLst>
              </p:cNvPr>
              <p:cNvSpPr/>
              <p:nvPr/>
            </p:nvSpPr>
            <p:spPr>
              <a:xfrm>
                <a:off x="7860484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1F3EE7-B0E0-440D-9080-8265D24537ED}"/>
                  </a:ext>
                </a:extLst>
              </p:cNvPr>
              <p:cNvSpPr/>
              <p:nvPr/>
            </p:nvSpPr>
            <p:spPr>
              <a:xfrm>
                <a:off x="8699383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24A9345-1A13-409C-AB39-668E9060B767}"/>
                  </a:ext>
                </a:extLst>
              </p:cNvPr>
              <p:cNvSpPr/>
              <p:nvPr/>
            </p:nvSpPr>
            <p:spPr>
              <a:xfrm>
                <a:off x="9538282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61C01D6-E85A-440D-9D35-BBC583067BA2}"/>
                  </a:ext>
                </a:extLst>
              </p:cNvPr>
              <p:cNvSpPr/>
              <p:nvPr/>
            </p:nvSpPr>
            <p:spPr>
              <a:xfrm>
                <a:off x="10377181" y="2572958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881B515-D319-4BF2-9B0E-B6490187C55E}"/>
                  </a:ext>
                </a:extLst>
              </p:cNvPr>
              <p:cNvSpPr/>
              <p:nvPr/>
            </p:nvSpPr>
            <p:spPr>
              <a:xfrm>
                <a:off x="7021585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FD6218F-7F49-4759-AB31-F30A006D4D4E}"/>
                  </a:ext>
                </a:extLst>
              </p:cNvPr>
              <p:cNvSpPr/>
              <p:nvPr/>
            </p:nvSpPr>
            <p:spPr>
              <a:xfrm>
                <a:off x="7860484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2879F1B-D8D1-4274-A520-904DDDEB6072}"/>
                  </a:ext>
                </a:extLst>
              </p:cNvPr>
              <p:cNvSpPr/>
              <p:nvPr/>
            </p:nvSpPr>
            <p:spPr>
              <a:xfrm>
                <a:off x="8699383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7AA65A-FDA4-4531-8FC2-AFAC2EA2AF02}"/>
                  </a:ext>
                </a:extLst>
              </p:cNvPr>
              <p:cNvSpPr/>
              <p:nvPr/>
            </p:nvSpPr>
            <p:spPr>
              <a:xfrm>
                <a:off x="9538282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393286-F0BE-4EE7-9585-7D689067A8C2}"/>
                  </a:ext>
                </a:extLst>
              </p:cNvPr>
              <p:cNvSpPr/>
              <p:nvPr/>
            </p:nvSpPr>
            <p:spPr>
              <a:xfrm>
                <a:off x="10377181" y="3365410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75BF531-9D4A-4FA0-B3CC-FF1F08C86A36}"/>
                  </a:ext>
                </a:extLst>
              </p:cNvPr>
              <p:cNvSpPr/>
              <p:nvPr/>
            </p:nvSpPr>
            <p:spPr>
              <a:xfrm>
                <a:off x="7021585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77862F1-0FB4-4447-936C-CBD93B29FCB7}"/>
                  </a:ext>
                </a:extLst>
              </p:cNvPr>
              <p:cNvSpPr/>
              <p:nvPr/>
            </p:nvSpPr>
            <p:spPr>
              <a:xfrm>
                <a:off x="7860484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6EBE526-20C9-4DAB-BD41-7C3CA181D7EA}"/>
                  </a:ext>
                </a:extLst>
              </p:cNvPr>
              <p:cNvSpPr/>
              <p:nvPr/>
            </p:nvSpPr>
            <p:spPr>
              <a:xfrm>
                <a:off x="8699383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B3A1ABF-9209-43AC-9D0F-494D765D3AF8}"/>
                  </a:ext>
                </a:extLst>
              </p:cNvPr>
              <p:cNvSpPr/>
              <p:nvPr/>
            </p:nvSpPr>
            <p:spPr>
              <a:xfrm>
                <a:off x="9538282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81E1DB-709D-4A6E-89A4-3914A158DA14}"/>
                  </a:ext>
                </a:extLst>
              </p:cNvPr>
              <p:cNvSpPr/>
              <p:nvPr/>
            </p:nvSpPr>
            <p:spPr>
              <a:xfrm>
                <a:off x="10377181" y="415786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5195DC6-F004-4D69-AA32-B0709993E007}"/>
                  </a:ext>
                </a:extLst>
              </p:cNvPr>
              <p:cNvSpPr/>
              <p:nvPr/>
            </p:nvSpPr>
            <p:spPr>
              <a:xfrm>
                <a:off x="7021585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509FA65-C05B-41E2-9897-A984BD8F8693}"/>
                  </a:ext>
                </a:extLst>
              </p:cNvPr>
              <p:cNvSpPr/>
              <p:nvPr/>
            </p:nvSpPr>
            <p:spPr>
              <a:xfrm>
                <a:off x="7860484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83F9D67-2E41-4BB9-8F80-05411C1A9C36}"/>
                  </a:ext>
                </a:extLst>
              </p:cNvPr>
              <p:cNvSpPr/>
              <p:nvPr/>
            </p:nvSpPr>
            <p:spPr>
              <a:xfrm>
                <a:off x="8699383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257C634-110A-477A-8587-B3EB366AFDBC}"/>
                  </a:ext>
                </a:extLst>
              </p:cNvPr>
              <p:cNvSpPr/>
              <p:nvPr/>
            </p:nvSpPr>
            <p:spPr>
              <a:xfrm>
                <a:off x="9538282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129AF0E-B233-478F-9AC3-6F117BE95AD5}"/>
                  </a:ext>
                </a:extLst>
              </p:cNvPr>
              <p:cNvSpPr/>
              <p:nvPr/>
            </p:nvSpPr>
            <p:spPr>
              <a:xfrm>
                <a:off x="10377181" y="495031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AA07E4-69F8-47B1-9166-39023C83F732}"/>
                </a:ext>
              </a:extLst>
            </p:cNvPr>
            <p:cNvSpPr txBox="1"/>
            <p:nvPr/>
          </p:nvSpPr>
          <p:spPr>
            <a:xfrm>
              <a:off x="10155921" y="1960241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135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FAD5194-4410-498D-9B1E-DE081EB02BA6}"/>
                </a:ext>
              </a:extLst>
            </p:cNvPr>
            <p:cNvSpPr txBox="1"/>
            <p:nvPr/>
          </p:nvSpPr>
          <p:spPr>
            <a:xfrm>
              <a:off x="10155921" y="3545146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11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D3FA96-EF9B-4AC9-98C6-541B58E97C0B}"/>
                </a:ext>
              </a:extLst>
            </p:cNvPr>
            <p:cNvSpPr txBox="1"/>
            <p:nvPr/>
          </p:nvSpPr>
          <p:spPr>
            <a:xfrm>
              <a:off x="10155920" y="5130049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  6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B725709-112E-467A-8018-2A1D77C6525F}"/>
                </a:ext>
              </a:extLst>
            </p:cNvPr>
            <p:cNvSpPr txBox="1"/>
            <p:nvPr/>
          </p:nvSpPr>
          <p:spPr>
            <a:xfrm>
              <a:off x="6001623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6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383ED33-26CF-4864-BA72-38D613B03417}"/>
                </a:ext>
              </a:extLst>
            </p:cNvPr>
            <p:cNvSpPr txBox="1"/>
            <p:nvPr/>
          </p:nvSpPr>
          <p:spPr>
            <a:xfrm>
              <a:off x="7594131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2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452CF60-BD48-4117-9E2E-D1DD51162538}"/>
                </a:ext>
              </a:extLst>
            </p:cNvPr>
            <p:cNvSpPr txBox="1"/>
            <p:nvPr/>
          </p:nvSpPr>
          <p:spPr>
            <a:xfrm>
              <a:off x="9270183" y="5787885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65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5922529" y="3507859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9269872" y="3507859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922529" y="5086286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7595260" y="5077897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9266687" y="5086285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7591471" y="3496386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7592074" y="1903030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5922529" y="1898564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9269872" y="1901883"/>
              <a:ext cx="711590" cy="64657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C85E850-8895-47EA-924E-CE316905ABF9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10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CC1A34AE-711F-4DEC-91A9-90EDD050C52A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0FE7165-AD33-4A83-92AB-6769A6B08937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456025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B65A0C-AADA-4E90-B197-52706E67E0D1}"/>
              </a:ext>
            </a:extLst>
          </p:cNvPr>
          <p:cNvSpPr/>
          <p:nvPr/>
        </p:nvSpPr>
        <p:spPr>
          <a:xfrm>
            <a:off x="3294077" y="1573242"/>
            <a:ext cx="5603846" cy="50792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789575-AA9C-4810-83DB-0640F3DB0940}"/>
              </a:ext>
            </a:extLst>
          </p:cNvPr>
          <p:cNvGrpSpPr/>
          <p:nvPr/>
        </p:nvGrpSpPr>
        <p:grpSpPr>
          <a:xfrm>
            <a:off x="3465352" y="1708179"/>
            <a:ext cx="4194495" cy="3962262"/>
            <a:chOff x="7021585" y="1780505"/>
            <a:chExt cx="4194495" cy="39622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>
            <a:xfrm>
              <a:off x="7021585" y="1780506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>
            <a:xfrm>
              <a:off x="7860484" y="1780506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>
            <a:xfrm>
              <a:off x="8699383" y="1780506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13950D-C975-41E8-8353-ED53056A0633}"/>
                </a:ext>
              </a:extLst>
            </p:cNvPr>
            <p:cNvSpPr/>
            <p:nvPr/>
          </p:nvSpPr>
          <p:spPr>
            <a:xfrm>
              <a:off x="9538282" y="1780506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21A57-712C-4BC8-AA93-0986695C2DF4}"/>
                </a:ext>
              </a:extLst>
            </p:cNvPr>
            <p:cNvSpPr/>
            <p:nvPr/>
          </p:nvSpPr>
          <p:spPr>
            <a:xfrm>
              <a:off x="10377181" y="1780505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>
            <a:xfrm>
              <a:off x="7021585" y="2572959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>
            <a:xfrm>
              <a:off x="7860484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>
            <a:xfrm>
              <a:off x="8699383" y="2572959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4A9345-1A13-409C-AB39-668E9060B767}"/>
                </a:ext>
              </a:extLst>
            </p:cNvPr>
            <p:cNvSpPr/>
            <p:nvPr/>
          </p:nvSpPr>
          <p:spPr>
            <a:xfrm>
              <a:off x="9538282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1C01D6-E85A-440D-9D35-BBC583067BA2}"/>
                </a:ext>
              </a:extLst>
            </p:cNvPr>
            <p:cNvSpPr/>
            <p:nvPr/>
          </p:nvSpPr>
          <p:spPr>
            <a:xfrm>
              <a:off x="10377181" y="2572958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>
            <a:xfrm>
              <a:off x="7021585" y="3365411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>
            <a:xfrm>
              <a:off x="7860484" y="3365411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>
            <a:xfrm>
              <a:off x="8699383" y="3365411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7AA65A-FDA4-4531-8FC2-AFAC2EA2AF02}"/>
                </a:ext>
              </a:extLst>
            </p:cNvPr>
            <p:cNvSpPr/>
            <p:nvPr/>
          </p:nvSpPr>
          <p:spPr>
            <a:xfrm>
              <a:off x="9538282" y="3365411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393286-F0BE-4EE7-9585-7D689067A8C2}"/>
                </a:ext>
              </a:extLst>
            </p:cNvPr>
            <p:cNvSpPr/>
            <p:nvPr/>
          </p:nvSpPr>
          <p:spPr>
            <a:xfrm>
              <a:off x="10377181" y="3365410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5BF531-9D4A-4FA0-B3CC-FF1F08C86A36}"/>
                </a:ext>
              </a:extLst>
            </p:cNvPr>
            <p:cNvSpPr/>
            <p:nvPr/>
          </p:nvSpPr>
          <p:spPr>
            <a:xfrm>
              <a:off x="7021585" y="4157864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÷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77862F1-0FB4-4447-936C-CBD93B29FCB7}"/>
                </a:ext>
              </a:extLst>
            </p:cNvPr>
            <p:cNvSpPr/>
            <p:nvPr/>
          </p:nvSpPr>
          <p:spPr>
            <a:xfrm>
              <a:off x="7860484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EBE526-20C9-4DAB-BD41-7C3CA181D7EA}"/>
                </a:ext>
              </a:extLst>
            </p:cNvPr>
            <p:cNvSpPr/>
            <p:nvPr/>
          </p:nvSpPr>
          <p:spPr>
            <a:xfrm>
              <a:off x="8699383" y="4157864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A1ABF-9209-43AC-9D0F-494D765D3AF8}"/>
                </a:ext>
              </a:extLst>
            </p:cNvPr>
            <p:cNvSpPr/>
            <p:nvPr/>
          </p:nvSpPr>
          <p:spPr>
            <a:xfrm>
              <a:off x="9538282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81E1DB-709D-4A6E-89A4-3914A158DA14}"/>
                </a:ext>
              </a:extLst>
            </p:cNvPr>
            <p:cNvSpPr/>
            <p:nvPr/>
          </p:nvSpPr>
          <p:spPr>
            <a:xfrm>
              <a:off x="10377181" y="4157863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195DC6-F004-4D69-AA32-B0709993E007}"/>
                </a:ext>
              </a:extLst>
            </p:cNvPr>
            <p:cNvSpPr/>
            <p:nvPr/>
          </p:nvSpPr>
          <p:spPr>
            <a:xfrm>
              <a:off x="7021585" y="4950314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09FA65-C05B-41E2-9897-A984BD8F8693}"/>
                </a:ext>
              </a:extLst>
            </p:cNvPr>
            <p:cNvSpPr/>
            <p:nvPr/>
          </p:nvSpPr>
          <p:spPr>
            <a:xfrm>
              <a:off x="7860484" y="4950314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3F9D67-2E41-4BB9-8F80-05411C1A9C36}"/>
                </a:ext>
              </a:extLst>
            </p:cNvPr>
            <p:cNvSpPr/>
            <p:nvPr/>
          </p:nvSpPr>
          <p:spPr>
            <a:xfrm>
              <a:off x="8699383" y="4950314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57C634-110A-477A-8587-B3EB366AFDBC}"/>
                </a:ext>
              </a:extLst>
            </p:cNvPr>
            <p:cNvSpPr/>
            <p:nvPr/>
          </p:nvSpPr>
          <p:spPr>
            <a:xfrm>
              <a:off x="9538282" y="4950314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29AF0E-B233-478F-9AC3-6F117BE95AD5}"/>
                </a:ext>
              </a:extLst>
            </p:cNvPr>
            <p:cNvSpPr/>
            <p:nvPr/>
          </p:nvSpPr>
          <p:spPr>
            <a:xfrm>
              <a:off x="10377181" y="4950313"/>
              <a:ext cx="838899" cy="792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DAA07E4-69F8-47B1-9166-39023C83F732}"/>
              </a:ext>
            </a:extLst>
          </p:cNvPr>
          <p:cNvSpPr txBox="1"/>
          <p:nvPr/>
        </p:nvSpPr>
        <p:spPr>
          <a:xfrm>
            <a:off x="7770651" y="1842795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D5194-4410-498D-9B1E-DE081EB02BA6}"/>
              </a:ext>
            </a:extLst>
          </p:cNvPr>
          <p:cNvSpPr txBox="1"/>
          <p:nvPr/>
        </p:nvSpPr>
        <p:spPr>
          <a:xfrm>
            <a:off x="7770651" y="3427700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  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D3FA96-EF9B-4AC9-98C6-541B58E97C0B}"/>
              </a:ext>
            </a:extLst>
          </p:cNvPr>
          <p:cNvSpPr txBox="1"/>
          <p:nvPr/>
        </p:nvSpPr>
        <p:spPr>
          <a:xfrm>
            <a:off x="7770650" y="5012603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17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725709-112E-467A-8018-2A1D77C6525F}"/>
              </a:ext>
            </a:extLst>
          </p:cNvPr>
          <p:cNvSpPr txBox="1"/>
          <p:nvPr/>
        </p:nvSpPr>
        <p:spPr>
          <a:xfrm>
            <a:off x="3616353" y="5670440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10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3ED33-26CF-4864-BA72-38D613B03417}"/>
              </a:ext>
            </a:extLst>
          </p:cNvPr>
          <p:cNvSpPr txBox="1"/>
          <p:nvPr/>
        </p:nvSpPr>
        <p:spPr>
          <a:xfrm>
            <a:off x="5208861" y="5670440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52CF60-BD48-4117-9E2E-D1DD51162538}"/>
              </a:ext>
            </a:extLst>
          </p:cNvPr>
          <p:cNvSpPr txBox="1"/>
          <p:nvPr/>
        </p:nvSpPr>
        <p:spPr>
          <a:xfrm>
            <a:off x="6884913" y="5670439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35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F912E6B-6268-4271-B020-315D953D6E2A}"/>
              </a:ext>
            </a:extLst>
          </p:cNvPr>
          <p:cNvSpPr/>
          <p:nvPr/>
        </p:nvSpPr>
        <p:spPr bwMode="auto">
          <a:xfrm>
            <a:off x="3549279" y="4950927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91CED94-9AF4-4580-BE5E-8F2689E862AE}"/>
              </a:ext>
            </a:extLst>
          </p:cNvPr>
          <p:cNvSpPr/>
          <p:nvPr/>
        </p:nvSpPr>
        <p:spPr bwMode="auto">
          <a:xfrm>
            <a:off x="3526172" y="1785202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31EA213-4C8F-47D1-BB1D-4D340E1BCCC5}"/>
              </a:ext>
            </a:extLst>
          </p:cNvPr>
          <p:cNvSpPr/>
          <p:nvPr/>
        </p:nvSpPr>
        <p:spPr bwMode="auto">
          <a:xfrm>
            <a:off x="6884602" y="3366021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9456A56-9BCA-4ACD-B2D1-63839904CB7E}"/>
              </a:ext>
            </a:extLst>
          </p:cNvPr>
          <p:cNvSpPr/>
          <p:nvPr/>
        </p:nvSpPr>
        <p:spPr bwMode="auto">
          <a:xfrm>
            <a:off x="6884602" y="1791661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85E83E-B8A3-4221-9FA8-CCD85A85C401}"/>
              </a:ext>
            </a:extLst>
          </p:cNvPr>
          <p:cNvSpPr/>
          <p:nvPr/>
        </p:nvSpPr>
        <p:spPr bwMode="auto">
          <a:xfrm>
            <a:off x="5205459" y="3366021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2C6BFBF-7360-4FD8-BC09-AA5AE1C5A4B2}"/>
              </a:ext>
            </a:extLst>
          </p:cNvPr>
          <p:cNvSpPr/>
          <p:nvPr/>
        </p:nvSpPr>
        <p:spPr bwMode="auto">
          <a:xfrm>
            <a:off x="3529006" y="3366021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D74DE12-80A0-4038-B6A9-7B0271AD50F4}"/>
              </a:ext>
            </a:extLst>
          </p:cNvPr>
          <p:cNvSpPr/>
          <p:nvPr/>
        </p:nvSpPr>
        <p:spPr bwMode="auto">
          <a:xfrm>
            <a:off x="6876349" y="4961469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CC0D088-E55C-4845-8407-01D378BEF14D}"/>
              </a:ext>
            </a:extLst>
          </p:cNvPr>
          <p:cNvSpPr/>
          <p:nvPr/>
        </p:nvSpPr>
        <p:spPr bwMode="auto">
          <a:xfrm>
            <a:off x="5203970" y="1776288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FD708A6-31D9-4169-9537-7E78FA087DB8}"/>
              </a:ext>
            </a:extLst>
          </p:cNvPr>
          <p:cNvSpPr/>
          <p:nvPr/>
        </p:nvSpPr>
        <p:spPr bwMode="auto">
          <a:xfrm>
            <a:off x="5215058" y="4961469"/>
            <a:ext cx="711590" cy="646577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15AA0B9-53EA-44C0-88E3-7273ACF38D18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FF51C764-E1A5-46E0-8A97-6C28929C9C87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BB9387-C0C1-4487-935E-579B0D4E5CBB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377318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A7A8-2E43-4E97-8992-3B27DFCC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589826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will need the following counters and a paper copy of this puzzle.</a:t>
            </a:r>
          </a:p>
          <a:p>
            <a:pPr marL="0" indent="0">
              <a:buNone/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Using the counters only once, can you solve this puzzle?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B65A0C-AADA-4E90-B197-52706E67E0D1}"/>
              </a:ext>
            </a:extLst>
          </p:cNvPr>
          <p:cNvSpPr/>
          <p:nvPr/>
        </p:nvSpPr>
        <p:spPr>
          <a:xfrm>
            <a:off x="5679347" y="1690688"/>
            <a:ext cx="5603846" cy="50792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789575-AA9C-4810-83DB-0640F3DB0940}"/>
              </a:ext>
            </a:extLst>
          </p:cNvPr>
          <p:cNvGrpSpPr/>
          <p:nvPr/>
        </p:nvGrpSpPr>
        <p:grpSpPr>
          <a:xfrm>
            <a:off x="5850622" y="1825625"/>
            <a:ext cx="4194495" cy="3962262"/>
            <a:chOff x="7021585" y="1780505"/>
            <a:chExt cx="4194495" cy="39622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>
            <a:xfrm>
              <a:off x="7021585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>
            <a:xfrm>
              <a:off x="7860484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>
            <a:xfrm>
              <a:off x="8699383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13950D-C975-41E8-8353-ED53056A0633}"/>
                </a:ext>
              </a:extLst>
            </p:cNvPr>
            <p:cNvSpPr/>
            <p:nvPr/>
          </p:nvSpPr>
          <p:spPr>
            <a:xfrm>
              <a:off x="9538282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21A57-712C-4BC8-AA93-0986695C2DF4}"/>
                </a:ext>
              </a:extLst>
            </p:cNvPr>
            <p:cNvSpPr/>
            <p:nvPr/>
          </p:nvSpPr>
          <p:spPr>
            <a:xfrm>
              <a:off x="10377181" y="1780505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>
            <a:xfrm>
              <a:off x="7021585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>
            <a:xfrm>
              <a:off x="7860484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>
            <a:xfrm>
              <a:off x="8699383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4A9345-1A13-409C-AB39-668E9060B767}"/>
                </a:ext>
              </a:extLst>
            </p:cNvPr>
            <p:cNvSpPr/>
            <p:nvPr/>
          </p:nvSpPr>
          <p:spPr>
            <a:xfrm>
              <a:off x="9538282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1C01D6-E85A-440D-9D35-BBC583067BA2}"/>
                </a:ext>
              </a:extLst>
            </p:cNvPr>
            <p:cNvSpPr/>
            <p:nvPr/>
          </p:nvSpPr>
          <p:spPr>
            <a:xfrm>
              <a:off x="10377181" y="2572958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>
            <a:xfrm>
              <a:off x="7021585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>
            <a:xfrm>
              <a:off x="7860484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>
            <a:xfrm>
              <a:off x="8699383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7AA65A-FDA4-4531-8FC2-AFAC2EA2AF02}"/>
                </a:ext>
              </a:extLst>
            </p:cNvPr>
            <p:cNvSpPr/>
            <p:nvPr/>
          </p:nvSpPr>
          <p:spPr>
            <a:xfrm>
              <a:off x="9538282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393286-F0BE-4EE7-9585-7D689067A8C2}"/>
                </a:ext>
              </a:extLst>
            </p:cNvPr>
            <p:cNvSpPr/>
            <p:nvPr/>
          </p:nvSpPr>
          <p:spPr>
            <a:xfrm>
              <a:off x="10377181" y="3365410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5BF531-9D4A-4FA0-B3CC-FF1F08C86A36}"/>
                </a:ext>
              </a:extLst>
            </p:cNvPr>
            <p:cNvSpPr/>
            <p:nvPr/>
          </p:nvSpPr>
          <p:spPr>
            <a:xfrm>
              <a:off x="7021585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77862F1-0FB4-4447-936C-CBD93B29FCB7}"/>
                </a:ext>
              </a:extLst>
            </p:cNvPr>
            <p:cNvSpPr/>
            <p:nvPr/>
          </p:nvSpPr>
          <p:spPr>
            <a:xfrm>
              <a:off x="7860484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EBE526-20C9-4DAB-BD41-7C3CA181D7EA}"/>
                </a:ext>
              </a:extLst>
            </p:cNvPr>
            <p:cNvSpPr/>
            <p:nvPr/>
          </p:nvSpPr>
          <p:spPr>
            <a:xfrm>
              <a:off x="8699383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A1ABF-9209-43AC-9D0F-494D765D3AF8}"/>
                </a:ext>
              </a:extLst>
            </p:cNvPr>
            <p:cNvSpPr/>
            <p:nvPr/>
          </p:nvSpPr>
          <p:spPr>
            <a:xfrm>
              <a:off x="9538282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81E1DB-709D-4A6E-89A4-3914A158DA14}"/>
                </a:ext>
              </a:extLst>
            </p:cNvPr>
            <p:cNvSpPr/>
            <p:nvPr/>
          </p:nvSpPr>
          <p:spPr>
            <a:xfrm>
              <a:off x="10377181" y="415786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195DC6-F004-4D69-AA32-B0709993E007}"/>
                </a:ext>
              </a:extLst>
            </p:cNvPr>
            <p:cNvSpPr/>
            <p:nvPr/>
          </p:nvSpPr>
          <p:spPr>
            <a:xfrm>
              <a:off x="7021585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09FA65-C05B-41E2-9897-A984BD8F8693}"/>
                </a:ext>
              </a:extLst>
            </p:cNvPr>
            <p:cNvSpPr/>
            <p:nvPr/>
          </p:nvSpPr>
          <p:spPr>
            <a:xfrm>
              <a:off x="7860484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3F9D67-2E41-4BB9-8F80-05411C1A9C36}"/>
                </a:ext>
              </a:extLst>
            </p:cNvPr>
            <p:cNvSpPr/>
            <p:nvPr/>
          </p:nvSpPr>
          <p:spPr>
            <a:xfrm>
              <a:off x="8699383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57C634-110A-477A-8587-B3EB366AFDBC}"/>
                </a:ext>
              </a:extLst>
            </p:cNvPr>
            <p:cNvSpPr/>
            <p:nvPr/>
          </p:nvSpPr>
          <p:spPr>
            <a:xfrm>
              <a:off x="9538282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29AF0E-B233-478F-9AC3-6F117BE95AD5}"/>
                </a:ext>
              </a:extLst>
            </p:cNvPr>
            <p:cNvSpPr/>
            <p:nvPr/>
          </p:nvSpPr>
          <p:spPr>
            <a:xfrm>
              <a:off x="10377181" y="495031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DAA07E4-69F8-47B1-9166-39023C83F732}"/>
              </a:ext>
            </a:extLst>
          </p:cNvPr>
          <p:cNvSpPr txBox="1"/>
          <p:nvPr/>
        </p:nvSpPr>
        <p:spPr>
          <a:xfrm>
            <a:off x="10155921" y="1960241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 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D5194-4410-498D-9B1E-DE081EB02BA6}"/>
              </a:ext>
            </a:extLst>
          </p:cNvPr>
          <p:cNvSpPr txBox="1"/>
          <p:nvPr/>
        </p:nvSpPr>
        <p:spPr>
          <a:xfrm>
            <a:off x="10155921" y="3545146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88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D3FA96-EF9B-4AC9-98C6-541B58E97C0B}"/>
              </a:ext>
            </a:extLst>
          </p:cNvPr>
          <p:cNvSpPr txBox="1"/>
          <p:nvPr/>
        </p:nvSpPr>
        <p:spPr>
          <a:xfrm>
            <a:off x="10155920" y="5130049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13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725709-112E-467A-8018-2A1D77C6525F}"/>
              </a:ext>
            </a:extLst>
          </p:cNvPr>
          <p:cNvSpPr txBox="1"/>
          <p:nvPr/>
        </p:nvSpPr>
        <p:spPr>
          <a:xfrm>
            <a:off x="6001623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90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3ED33-26CF-4864-BA72-38D613B03417}"/>
              </a:ext>
            </a:extLst>
          </p:cNvPr>
          <p:cNvSpPr txBox="1"/>
          <p:nvPr/>
        </p:nvSpPr>
        <p:spPr>
          <a:xfrm>
            <a:off x="7594131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27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52CF60-BD48-4117-9E2E-D1DD51162538}"/>
              </a:ext>
            </a:extLst>
          </p:cNvPr>
          <p:cNvSpPr txBox="1"/>
          <p:nvPr/>
        </p:nvSpPr>
        <p:spPr>
          <a:xfrm>
            <a:off x="9270183" y="5787885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12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BD8070-C0DC-4FA8-A01A-4C9838F4799D}"/>
              </a:ext>
            </a:extLst>
          </p:cNvPr>
          <p:cNvGrpSpPr/>
          <p:nvPr/>
        </p:nvGrpSpPr>
        <p:grpSpPr>
          <a:xfrm>
            <a:off x="1043776" y="3084348"/>
            <a:ext cx="4043463" cy="1240335"/>
            <a:chOff x="4013462" y="228007"/>
            <a:chExt cx="4043463" cy="1240335"/>
          </a:xfrm>
          <a:solidFill>
            <a:schemeClr val="accent6">
              <a:lumMod val="75000"/>
            </a:schemeClr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F242DB2D-34EC-449F-827A-D43349B1680D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360EA66-21C6-4C9B-8EB7-4103048C4933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2256577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047554F-9856-44E2-94BA-1C8C7A3CE521}"/>
              </a:ext>
            </a:extLst>
          </p:cNvPr>
          <p:cNvGrpSpPr/>
          <p:nvPr/>
        </p:nvGrpSpPr>
        <p:grpSpPr>
          <a:xfrm>
            <a:off x="3294077" y="1569515"/>
            <a:ext cx="5603846" cy="5079228"/>
            <a:chOff x="5679347" y="1690688"/>
            <a:chExt cx="5603846" cy="507922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79347" y="1690688"/>
              <a:ext cx="5603846" cy="50792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0789575-AA9C-4810-83DB-0640F3DB0940}"/>
                </a:ext>
              </a:extLst>
            </p:cNvPr>
            <p:cNvGrpSpPr/>
            <p:nvPr/>
          </p:nvGrpSpPr>
          <p:grpSpPr>
            <a:xfrm>
              <a:off x="5850622" y="1825625"/>
              <a:ext cx="4194495" cy="3962262"/>
              <a:chOff x="7021585" y="1780505"/>
              <a:chExt cx="4194495" cy="3962262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B5A1DF7-AAE7-467F-9AB6-A82BC4BC2508}"/>
                  </a:ext>
                </a:extLst>
              </p:cNvPr>
              <p:cNvSpPr/>
              <p:nvPr/>
            </p:nvSpPr>
            <p:spPr>
              <a:xfrm>
                <a:off x="7021585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1B1D91A-880C-4A8A-99CB-16268897E584}"/>
                  </a:ext>
                </a:extLst>
              </p:cNvPr>
              <p:cNvSpPr/>
              <p:nvPr/>
            </p:nvSpPr>
            <p:spPr>
              <a:xfrm>
                <a:off x="7860484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1E5A1E-BC35-4534-AFF0-AF6411B7F969}"/>
                  </a:ext>
                </a:extLst>
              </p:cNvPr>
              <p:cNvSpPr/>
              <p:nvPr/>
            </p:nvSpPr>
            <p:spPr>
              <a:xfrm>
                <a:off x="8699383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13950D-C975-41E8-8353-ED53056A0633}"/>
                  </a:ext>
                </a:extLst>
              </p:cNvPr>
              <p:cNvSpPr/>
              <p:nvPr/>
            </p:nvSpPr>
            <p:spPr>
              <a:xfrm>
                <a:off x="9538282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1321A57-712C-4BC8-AA93-0986695C2DF4}"/>
                  </a:ext>
                </a:extLst>
              </p:cNvPr>
              <p:cNvSpPr/>
              <p:nvPr/>
            </p:nvSpPr>
            <p:spPr>
              <a:xfrm>
                <a:off x="10377181" y="1780505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B20D569-D1F6-4074-8F44-1F250CECF691}"/>
                  </a:ext>
                </a:extLst>
              </p:cNvPr>
              <p:cNvSpPr/>
              <p:nvPr/>
            </p:nvSpPr>
            <p:spPr>
              <a:xfrm>
                <a:off x="7021585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B90D831-0A04-42F4-968D-A57147A9D158}"/>
                  </a:ext>
                </a:extLst>
              </p:cNvPr>
              <p:cNvSpPr/>
              <p:nvPr/>
            </p:nvSpPr>
            <p:spPr>
              <a:xfrm>
                <a:off x="7860484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1F3EE7-B0E0-440D-9080-8265D24537ED}"/>
                  </a:ext>
                </a:extLst>
              </p:cNvPr>
              <p:cNvSpPr/>
              <p:nvPr/>
            </p:nvSpPr>
            <p:spPr>
              <a:xfrm>
                <a:off x="8699383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24A9345-1A13-409C-AB39-668E9060B767}"/>
                  </a:ext>
                </a:extLst>
              </p:cNvPr>
              <p:cNvSpPr/>
              <p:nvPr/>
            </p:nvSpPr>
            <p:spPr>
              <a:xfrm>
                <a:off x="9538282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61C01D6-E85A-440D-9D35-BBC583067BA2}"/>
                  </a:ext>
                </a:extLst>
              </p:cNvPr>
              <p:cNvSpPr/>
              <p:nvPr/>
            </p:nvSpPr>
            <p:spPr>
              <a:xfrm>
                <a:off x="10377181" y="2572958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881B515-D319-4BF2-9B0E-B6490187C55E}"/>
                  </a:ext>
                </a:extLst>
              </p:cNvPr>
              <p:cNvSpPr/>
              <p:nvPr/>
            </p:nvSpPr>
            <p:spPr>
              <a:xfrm>
                <a:off x="7021585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FD6218F-7F49-4759-AB31-F30A006D4D4E}"/>
                  </a:ext>
                </a:extLst>
              </p:cNvPr>
              <p:cNvSpPr/>
              <p:nvPr/>
            </p:nvSpPr>
            <p:spPr>
              <a:xfrm>
                <a:off x="7860484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2879F1B-D8D1-4274-A520-904DDDEB6072}"/>
                  </a:ext>
                </a:extLst>
              </p:cNvPr>
              <p:cNvSpPr/>
              <p:nvPr/>
            </p:nvSpPr>
            <p:spPr>
              <a:xfrm>
                <a:off x="8699383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7AA65A-FDA4-4531-8FC2-AFAC2EA2AF02}"/>
                  </a:ext>
                </a:extLst>
              </p:cNvPr>
              <p:cNvSpPr/>
              <p:nvPr/>
            </p:nvSpPr>
            <p:spPr>
              <a:xfrm>
                <a:off x="9538282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393286-F0BE-4EE7-9585-7D689067A8C2}"/>
                  </a:ext>
                </a:extLst>
              </p:cNvPr>
              <p:cNvSpPr/>
              <p:nvPr/>
            </p:nvSpPr>
            <p:spPr>
              <a:xfrm>
                <a:off x="10377181" y="3365410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75BF531-9D4A-4FA0-B3CC-FF1F08C86A36}"/>
                  </a:ext>
                </a:extLst>
              </p:cNvPr>
              <p:cNvSpPr/>
              <p:nvPr/>
            </p:nvSpPr>
            <p:spPr>
              <a:xfrm>
                <a:off x="7021585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77862F1-0FB4-4447-936C-CBD93B29FCB7}"/>
                  </a:ext>
                </a:extLst>
              </p:cNvPr>
              <p:cNvSpPr/>
              <p:nvPr/>
            </p:nvSpPr>
            <p:spPr>
              <a:xfrm>
                <a:off x="7860484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6EBE526-20C9-4DAB-BD41-7C3CA181D7EA}"/>
                  </a:ext>
                </a:extLst>
              </p:cNvPr>
              <p:cNvSpPr/>
              <p:nvPr/>
            </p:nvSpPr>
            <p:spPr>
              <a:xfrm>
                <a:off x="8699383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B3A1ABF-9209-43AC-9D0F-494D765D3AF8}"/>
                  </a:ext>
                </a:extLst>
              </p:cNvPr>
              <p:cNvSpPr/>
              <p:nvPr/>
            </p:nvSpPr>
            <p:spPr>
              <a:xfrm>
                <a:off x="9538282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81E1DB-709D-4A6E-89A4-3914A158DA14}"/>
                  </a:ext>
                </a:extLst>
              </p:cNvPr>
              <p:cNvSpPr/>
              <p:nvPr/>
            </p:nvSpPr>
            <p:spPr>
              <a:xfrm>
                <a:off x="10377181" y="415786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5195DC6-F004-4D69-AA32-B0709993E007}"/>
                  </a:ext>
                </a:extLst>
              </p:cNvPr>
              <p:cNvSpPr/>
              <p:nvPr/>
            </p:nvSpPr>
            <p:spPr>
              <a:xfrm>
                <a:off x="7021585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509FA65-C05B-41E2-9897-A984BD8F8693}"/>
                  </a:ext>
                </a:extLst>
              </p:cNvPr>
              <p:cNvSpPr/>
              <p:nvPr/>
            </p:nvSpPr>
            <p:spPr>
              <a:xfrm>
                <a:off x="7860484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83F9D67-2E41-4BB9-8F80-05411C1A9C36}"/>
                  </a:ext>
                </a:extLst>
              </p:cNvPr>
              <p:cNvSpPr/>
              <p:nvPr/>
            </p:nvSpPr>
            <p:spPr>
              <a:xfrm>
                <a:off x="8699383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257C634-110A-477A-8587-B3EB366AFDBC}"/>
                  </a:ext>
                </a:extLst>
              </p:cNvPr>
              <p:cNvSpPr/>
              <p:nvPr/>
            </p:nvSpPr>
            <p:spPr>
              <a:xfrm>
                <a:off x="9538282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129AF0E-B233-478F-9AC3-6F117BE95AD5}"/>
                  </a:ext>
                </a:extLst>
              </p:cNvPr>
              <p:cNvSpPr/>
              <p:nvPr/>
            </p:nvSpPr>
            <p:spPr>
              <a:xfrm>
                <a:off x="10377181" y="495031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AA07E4-69F8-47B1-9166-39023C83F732}"/>
                </a:ext>
              </a:extLst>
            </p:cNvPr>
            <p:cNvSpPr txBox="1"/>
            <p:nvPr/>
          </p:nvSpPr>
          <p:spPr>
            <a:xfrm>
              <a:off x="10155921" y="1960241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  3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FAD5194-4410-498D-9B1E-DE081EB02BA6}"/>
                </a:ext>
              </a:extLst>
            </p:cNvPr>
            <p:cNvSpPr txBox="1"/>
            <p:nvPr/>
          </p:nvSpPr>
          <p:spPr>
            <a:xfrm>
              <a:off x="10155921" y="3545146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88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D3FA96-EF9B-4AC9-98C6-541B58E97C0B}"/>
                </a:ext>
              </a:extLst>
            </p:cNvPr>
            <p:cNvSpPr txBox="1"/>
            <p:nvPr/>
          </p:nvSpPr>
          <p:spPr>
            <a:xfrm>
              <a:off x="10155920" y="5130049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13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B725709-112E-467A-8018-2A1D77C6525F}"/>
                </a:ext>
              </a:extLst>
            </p:cNvPr>
            <p:cNvSpPr txBox="1"/>
            <p:nvPr/>
          </p:nvSpPr>
          <p:spPr>
            <a:xfrm>
              <a:off x="6001623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90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383ED33-26CF-4864-BA72-38D613B03417}"/>
                </a:ext>
              </a:extLst>
            </p:cNvPr>
            <p:cNvSpPr txBox="1"/>
            <p:nvPr/>
          </p:nvSpPr>
          <p:spPr>
            <a:xfrm>
              <a:off x="7594131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27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452CF60-BD48-4117-9E2E-D1DD51162538}"/>
                </a:ext>
              </a:extLst>
            </p:cNvPr>
            <p:cNvSpPr txBox="1"/>
            <p:nvPr/>
          </p:nvSpPr>
          <p:spPr>
            <a:xfrm>
              <a:off x="9270183" y="5787885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12</a:t>
              </a:r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2F912E6B-6268-4271-B020-315D953D6E2A}"/>
              </a:ext>
            </a:extLst>
          </p:cNvPr>
          <p:cNvSpPr/>
          <p:nvPr/>
        </p:nvSpPr>
        <p:spPr bwMode="auto">
          <a:xfrm>
            <a:off x="6883417" y="4947197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91CED94-9AF4-4580-BE5E-8F2689E862AE}"/>
              </a:ext>
            </a:extLst>
          </p:cNvPr>
          <p:cNvSpPr/>
          <p:nvPr/>
        </p:nvSpPr>
        <p:spPr bwMode="auto">
          <a:xfrm>
            <a:off x="3537259" y="3362294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31EA213-4C8F-47D1-BB1D-4D340E1BCCC5}"/>
              </a:ext>
            </a:extLst>
          </p:cNvPr>
          <p:cNvSpPr/>
          <p:nvPr/>
        </p:nvSpPr>
        <p:spPr bwMode="auto">
          <a:xfrm>
            <a:off x="5199012" y="4941520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9456A56-9BCA-4ACD-B2D1-63839904CB7E}"/>
              </a:ext>
            </a:extLst>
          </p:cNvPr>
          <p:cNvSpPr/>
          <p:nvPr/>
        </p:nvSpPr>
        <p:spPr bwMode="auto">
          <a:xfrm>
            <a:off x="5222882" y="1798444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4185E83E-B8A3-4221-9FA8-CCD85A85C401}"/>
              </a:ext>
            </a:extLst>
          </p:cNvPr>
          <p:cNvSpPr/>
          <p:nvPr/>
        </p:nvSpPr>
        <p:spPr bwMode="auto">
          <a:xfrm>
            <a:off x="6884602" y="1796906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2C6BFBF-7360-4FD8-BC09-AA5AE1C5A4B2}"/>
              </a:ext>
            </a:extLst>
          </p:cNvPr>
          <p:cNvSpPr/>
          <p:nvPr/>
        </p:nvSpPr>
        <p:spPr bwMode="auto">
          <a:xfrm>
            <a:off x="3526172" y="1777391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D74DE12-80A0-4038-B6A9-7B0271AD50F4}"/>
              </a:ext>
            </a:extLst>
          </p:cNvPr>
          <p:cNvSpPr/>
          <p:nvPr/>
        </p:nvSpPr>
        <p:spPr bwMode="auto">
          <a:xfrm>
            <a:off x="5199012" y="3361170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CC0D088-E55C-4845-8407-01D378BEF14D}"/>
              </a:ext>
            </a:extLst>
          </p:cNvPr>
          <p:cNvSpPr/>
          <p:nvPr/>
        </p:nvSpPr>
        <p:spPr bwMode="auto">
          <a:xfrm>
            <a:off x="6887586" y="3365633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FD708A6-31D9-4169-9537-7E78FA087DB8}"/>
              </a:ext>
            </a:extLst>
          </p:cNvPr>
          <p:cNvSpPr/>
          <p:nvPr/>
        </p:nvSpPr>
        <p:spPr bwMode="auto">
          <a:xfrm>
            <a:off x="3521214" y="4941520"/>
            <a:ext cx="711590" cy="6465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36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F242DB2D-34EC-449F-827A-D43349B1680D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2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546B406A-E002-478B-A8EF-C226C34BD976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0DF2F5A-B16E-474B-879E-19F370770D89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810608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A7A8-2E43-4E97-8992-3B27DFCC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589826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will need the following counters and a paper copy of this puzzle.</a:t>
            </a:r>
          </a:p>
          <a:p>
            <a:pPr marL="0" indent="0">
              <a:buNone/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Using the counters only once, can you solve this puzzle?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B65A0C-AADA-4E90-B197-52706E67E0D1}"/>
              </a:ext>
            </a:extLst>
          </p:cNvPr>
          <p:cNvSpPr/>
          <p:nvPr/>
        </p:nvSpPr>
        <p:spPr>
          <a:xfrm>
            <a:off x="5679347" y="1690688"/>
            <a:ext cx="5603846" cy="50792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789575-AA9C-4810-83DB-0640F3DB0940}"/>
              </a:ext>
            </a:extLst>
          </p:cNvPr>
          <p:cNvGrpSpPr/>
          <p:nvPr/>
        </p:nvGrpSpPr>
        <p:grpSpPr>
          <a:xfrm>
            <a:off x="5850622" y="1825625"/>
            <a:ext cx="4194495" cy="3962262"/>
            <a:chOff x="7021585" y="1780505"/>
            <a:chExt cx="4194495" cy="39622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>
            <a:xfrm>
              <a:off x="7021585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>
            <a:xfrm>
              <a:off x="7860484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>
            <a:xfrm>
              <a:off x="8699383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13950D-C975-41E8-8353-ED53056A0633}"/>
                </a:ext>
              </a:extLst>
            </p:cNvPr>
            <p:cNvSpPr/>
            <p:nvPr/>
          </p:nvSpPr>
          <p:spPr>
            <a:xfrm>
              <a:off x="9538282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21A57-712C-4BC8-AA93-0986695C2DF4}"/>
                </a:ext>
              </a:extLst>
            </p:cNvPr>
            <p:cNvSpPr/>
            <p:nvPr/>
          </p:nvSpPr>
          <p:spPr>
            <a:xfrm>
              <a:off x="10377181" y="1780505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>
            <a:xfrm>
              <a:off x="7021585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>
            <a:xfrm>
              <a:off x="7860484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>
            <a:xfrm>
              <a:off x="8699383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4A9345-1A13-409C-AB39-668E9060B767}"/>
                </a:ext>
              </a:extLst>
            </p:cNvPr>
            <p:cNvSpPr/>
            <p:nvPr/>
          </p:nvSpPr>
          <p:spPr>
            <a:xfrm>
              <a:off x="9538282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1C01D6-E85A-440D-9D35-BBC583067BA2}"/>
                </a:ext>
              </a:extLst>
            </p:cNvPr>
            <p:cNvSpPr/>
            <p:nvPr/>
          </p:nvSpPr>
          <p:spPr>
            <a:xfrm>
              <a:off x="10377181" y="2572958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>
            <a:xfrm>
              <a:off x="7021585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>
            <a:xfrm>
              <a:off x="7860484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>
            <a:xfrm>
              <a:off x="8699383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7AA65A-FDA4-4531-8FC2-AFAC2EA2AF02}"/>
                </a:ext>
              </a:extLst>
            </p:cNvPr>
            <p:cNvSpPr/>
            <p:nvPr/>
          </p:nvSpPr>
          <p:spPr>
            <a:xfrm>
              <a:off x="9538282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393286-F0BE-4EE7-9585-7D689067A8C2}"/>
                </a:ext>
              </a:extLst>
            </p:cNvPr>
            <p:cNvSpPr/>
            <p:nvPr/>
          </p:nvSpPr>
          <p:spPr>
            <a:xfrm>
              <a:off x="10377181" y="3365410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5BF531-9D4A-4FA0-B3CC-FF1F08C86A36}"/>
                </a:ext>
              </a:extLst>
            </p:cNvPr>
            <p:cNvSpPr/>
            <p:nvPr/>
          </p:nvSpPr>
          <p:spPr>
            <a:xfrm>
              <a:off x="7021585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÷</a:t>
              </a:r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77862F1-0FB4-4447-936C-CBD93B29FCB7}"/>
                </a:ext>
              </a:extLst>
            </p:cNvPr>
            <p:cNvSpPr/>
            <p:nvPr/>
          </p:nvSpPr>
          <p:spPr>
            <a:xfrm>
              <a:off x="7860484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EBE526-20C9-4DAB-BD41-7C3CA181D7EA}"/>
                </a:ext>
              </a:extLst>
            </p:cNvPr>
            <p:cNvSpPr/>
            <p:nvPr/>
          </p:nvSpPr>
          <p:spPr>
            <a:xfrm>
              <a:off x="8699383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A1ABF-9209-43AC-9D0F-494D765D3AF8}"/>
                </a:ext>
              </a:extLst>
            </p:cNvPr>
            <p:cNvSpPr/>
            <p:nvPr/>
          </p:nvSpPr>
          <p:spPr>
            <a:xfrm>
              <a:off x="9538282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81E1DB-709D-4A6E-89A4-3914A158DA14}"/>
                </a:ext>
              </a:extLst>
            </p:cNvPr>
            <p:cNvSpPr/>
            <p:nvPr/>
          </p:nvSpPr>
          <p:spPr>
            <a:xfrm>
              <a:off x="10377181" y="415786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195DC6-F004-4D69-AA32-B0709993E007}"/>
                </a:ext>
              </a:extLst>
            </p:cNvPr>
            <p:cNvSpPr/>
            <p:nvPr/>
          </p:nvSpPr>
          <p:spPr>
            <a:xfrm>
              <a:off x="7021585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09FA65-C05B-41E2-9897-A984BD8F8693}"/>
                </a:ext>
              </a:extLst>
            </p:cNvPr>
            <p:cNvSpPr/>
            <p:nvPr/>
          </p:nvSpPr>
          <p:spPr>
            <a:xfrm>
              <a:off x="7860484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3F9D67-2E41-4BB9-8F80-05411C1A9C36}"/>
                </a:ext>
              </a:extLst>
            </p:cNvPr>
            <p:cNvSpPr/>
            <p:nvPr/>
          </p:nvSpPr>
          <p:spPr>
            <a:xfrm>
              <a:off x="8699383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57C634-110A-477A-8587-B3EB366AFDBC}"/>
                </a:ext>
              </a:extLst>
            </p:cNvPr>
            <p:cNvSpPr/>
            <p:nvPr/>
          </p:nvSpPr>
          <p:spPr>
            <a:xfrm>
              <a:off x="9538282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29AF0E-B233-478F-9AC3-6F117BE95AD5}"/>
                </a:ext>
              </a:extLst>
            </p:cNvPr>
            <p:cNvSpPr/>
            <p:nvPr/>
          </p:nvSpPr>
          <p:spPr>
            <a:xfrm>
              <a:off x="10377181" y="495031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DAA07E4-69F8-47B1-9166-39023C83F732}"/>
              </a:ext>
            </a:extLst>
          </p:cNvPr>
          <p:cNvSpPr txBox="1"/>
          <p:nvPr/>
        </p:nvSpPr>
        <p:spPr>
          <a:xfrm>
            <a:off x="10155921" y="1960241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22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D5194-4410-498D-9B1E-DE081EB02BA6}"/>
              </a:ext>
            </a:extLst>
          </p:cNvPr>
          <p:cNvSpPr txBox="1"/>
          <p:nvPr/>
        </p:nvSpPr>
        <p:spPr>
          <a:xfrm>
            <a:off x="10155921" y="3545146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  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D3FA96-EF9B-4AC9-98C6-541B58E97C0B}"/>
              </a:ext>
            </a:extLst>
          </p:cNvPr>
          <p:cNvSpPr txBox="1"/>
          <p:nvPr/>
        </p:nvSpPr>
        <p:spPr>
          <a:xfrm>
            <a:off x="10155920" y="5130049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20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725709-112E-467A-8018-2A1D77C6525F}"/>
              </a:ext>
            </a:extLst>
          </p:cNvPr>
          <p:cNvSpPr txBox="1"/>
          <p:nvPr/>
        </p:nvSpPr>
        <p:spPr>
          <a:xfrm>
            <a:off x="6001623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3ED33-26CF-4864-BA72-38D613B03417}"/>
              </a:ext>
            </a:extLst>
          </p:cNvPr>
          <p:cNvSpPr txBox="1"/>
          <p:nvPr/>
        </p:nvSpPr>
        <p:spPr>
          <a:xfrm>
            <a:off x="7594131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42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52CF60-BD48-4117-9E2E-D1DD51162538}"/>
              </a:ext>
            </a:extLst>
          </p:cNvPr>
          <p:cNvSpPr txBox="1"/>
          <p:nvPr/>
        </p:nvSpPr>
        <p:spPr>
          <a:xfrm>
            <a:off x="9270183" y="5787885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 0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BD8070-C0DC-4FA8-A01A-4C9838F4799D}"/>
              </a:ext>
            </a:extLst>
          </p:cNvPr>
          <p:cNvGrpSpPr/>
          <p:nvPr/>
        </p:nvGrpSpPr>
        <p:grpSpPr>
          <a:xfrm>
            <a:off x="1043776" y="3084348"/>
            <a:ext cx="4043463" cy="1240335"/>
            <a:chOff x="4013462" y="228007"/>
            <a:chExt cx="4043463" cy="1240335"/>
          </a:xfrm>
          <a:solidFill>
            <a:srgbClr val="FFFF00"/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76E5422-ADE2-4F9B-9D2C-B7C7DE17C4F3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2A4F2BA-35D0-47F5-B6A2-EB05BCBFC21F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656154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D4775F0-4C29-446F-9B55-33636065EC40}"/>
              </a:ext>
            </a:extLst>
          </p:cNvPr>
          <p:cNvGrpSpPr/>
          <p:nvPr/>
        </p:nvGrpSpPr>
        <p:grpSpPr>
          <a:xfrm>
            <a:off x="3279876" y="1573242"/>
            <a:ext cx="5603846" cy="5079228"/>
            <a:chOff x="5679347" y="1690688"/>
            <a:chExt cx="5603846" cy="507922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79347" y="1690688"/>
              <a:ext cx="5603846" cy="50792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0789575-AA9C-4810-83DB-0640F3DB0940}"/>
                </a:ext>
              </a:extLst>
            </p:cNvPr>
            <p:cNvGrpSpPr/>
            <p:nvPr/>
          </p:nvGrpSpPr>
          <p:grpSpPr>
            <a:xfrm>
              <a:off x="5850622" y="1825625"/>
              <a:ext cx="4194495" cy="3962262"/>
              <a:chOff x="7021585" y="1780505"/>
              <a:chExt cx="4194495" cy="3962262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B5A1DF7-AAE7-467F-9AB6-A82BC4BC2508}"/>
                  </a:ext>
                </a:extLst>
              </p:cNvPr>
              <p:cNvSpPr/>
              <p:nvPr/>
            </p:nvSpPr>
            <p:spPr>
              <a:xfrm>
                <a:off x="7021585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1B1D91A-880C-4A8A-99CB-16268897E584}"/>
                  </a:ext>
                </a:extLst>
              </p:cNvPr>
              <p:cNvSpPr/>
              <p:nvPr/>
            </p:nvSpPr>
            <p:spPr>
              <a:xfrm>
                <a:off x="7860484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1E5A1E-BC35-4534-AFF0-AF6411B7F969}"/>
                  </a:ext>
                </a:extLst>
              </p:cNvPr>
              <p:cNvSpPr/>
              <p:nvPr/>
            </p:nvSpPr>
            <p:spPr>
              <a:xfrm>
                <a:off x="8699383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13950D-C975-41E8-8353-ED53056A0633}"/>
                  </a:ext>
                </a:extLst>
              </p:cNvPr>
              <p:cNvSpPr/>
              <p:nvPr/>
            </p:nvSpPr>
            <p:spPr>
              <a:xfrm>
                <a:off x="9538282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1321A57-712C-4BC8-AA93-0986695C2DF4}"/>
                  </a:ext>
                </a:extLst>
              </p:cNvPr>
              <p:cNvSpPr/>
              <p:nvPr/>
            </p:nvSpPr>
            <p:spPr>
              <a:xfrm>
                <a:off x="10377181" y="1780505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B20D569-D1F6-4074-8F44-1F250CECF691}"/>
                  </a:ext>
                </a:extLst>
              </p:cNvPr>
              <p:cNvSpPr/>
              <p:nvPr/>
            </p:nvSpPr>
            <p:spPr>
              <a:xfrm>
                <a:off x="7021585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B90D831-0A04-42F4-968D-A57147A9D158}"/>
                  </a:ext>
                </a:extLst>
              </p:cNvPr>
              <p:cNvSpPr/>
              <p:nvPr/>
            </p:nvSpPr>
            <p:spPr>
              <a:xfrm>
                <a:off x="7860484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1F3EE7-B0E0-440D-9080-8265D24537ED}"/>
                  </a:ext>
                </a:extLst>
              </p:cNvPr>
              <p:cNvSpPr/>
              <p:nvPr/>
            </p:nvSpPr>
            <p:spPr>
              <a:xfrm>
                <a:off x="8699383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24A9345-1A13-409C-AB39-668E9060B767}"/>
                  </a:ext>
                </a:extLst>
              </p:cNvPr>
              <p:cNvSpPr/>
              <p:nvPr/>
            </p:nvSpPr>
            <p:spPr>
              <a:xfrm>
                <a:off x="9538282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61C01D6-E85A-440D-9D35-BBC583067BA2}"/>
                  </a:ext>
                </a:extLst>
              </p:cNvPr>
              <p:cNvSpPr/>
              <p:nvPr/>
            </p:nvSpPr>
            <p:spPr>
              <a:xfrm>
                <a:off x="10377181" y="2572958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881B515-D319-4BF2-9B0E-B6490187C55E}"/>
                  </a:ext>
                </a:extLst>
              </p:cNvPr>
              <p:cNvSpPr/>
              <p:nvPr/>
            </p:nvSpPr>
            <p:spPr>
              <a:xfrm>
                <a:off x="7021585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FD6218F-7F49-4759-AB31-F30A006D4D4E}"/>
                  </a:ext>
                </a:extLst>
              </p:cNvPr>
              <p:cNvSpPr/>
              <p:nvPr/>
            </p:nvSpPr>
            <p:spPr>
              <a:xfrm>
                <a:off x="7860484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2879F1B-D8D1-4274-A520-904DDDEB6072}"/>
                  </a:ext>
                </a:extLst>
              </p:cNvPr>
              <p:cNvSpPr/>
              <p:nvPr/>
            </p:nvSpPr>
            <p:spPr>
              <a:xfrm>
                <a:off x="8699383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7AA65A-FDA4-4531-8FC2-AFAC2EA2AF02}"/>
                  </a:ext>
                </a:extLst>
              </p:cNvPr>
              <p:cNvSpPr/>
              <p:nvPr/>
            </p:nvSpPr>
            <p:spPr>
              <a:xfrm>
                <a:off x="9538282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393286-F0BE-4EE7-9585-7D689067A8C2}"/>
                  </a:ext>
                </a:extLst>
              </p:cNvPr>
              <p:cNvSpPr/>
              <p:nvPr/>
            </p:nvSpPr>
            <p:spPr>
              <a:xfrm>
                <a:off x="10377181" y="3365410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75BF531-9D4A-4FA0-B3CC-FF1F08C86A36}"/>
                  </a:ext>
                </a:extLst>
              </p:cNvPr>
              <p:cNvSpPr/>
              <p:nvPr/>
            </p:nvSpPr>
            <p:spPr>
              <a:xfrm>
                <a:off x="7021585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÷</a:t>
                </a:r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77862F1-0FB4-4447-936C-CBD93B29FCB7}"/>
                  </a:ext>
                </a:extLst>
              </p:cNvPr>
              <p:cNvSpPr/>
              <p:nvPr/>
            </p:nvSpPr>
            <p:spPr>
              <a:xfrm>
                <a:off x="7860484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6EBE526-20C9-4DAB-BD41-7C3CA181D7EA}"/>
                  </a:ext>
                </a:extLst>
              </p:cNvPr>
              <p:cNvSpPr/>
              <p:nvPr/>
            </p:nvSpPr>
            <p:spPr>
              <a:xfrm>
                <a:off x="8699383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B3A1ABF-9209-43AC-9D0F-494D765D3AF8}"/>
                  </a:ext>
                </a:extLst>
              </p:cNvPr>
              <p:cNvSpPr/>
              <p:nvPr/>
            </p:nvSpPr>
            <p:spPr>
              <a:xfrm>
                <a:off x="9538282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81E1DB-709D-4A6E-89A4-3914A158DA14}"/>
                  </a:ext>
                </a:extLst>
              </p:cNvPr>
              <p:cNvSpPr/>
              <p:nvPr/>
            </p:nvSpPr>
            <p:spPr>
              <a:xfrm>
                <a:off x="10377181" y="415786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5195DC6-F004-4D69-AA32-B0709993E007}"/>
                  </a:ext>
                </a:extLst>
              </p:cNvPr>
              <p:cNvSpPr/>
              <p:nvPr/>
            </p:nvSpPr>
            <p:spPr>
              <a:xfrm>
                <a:off x="7021585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509FA65-C05B-41E2-9897-A984BD8F8693}"/>
                  </a:ext>
                </a:extLst>
              </p:cNvPr>
              <p:cNvSpPr/>
              <p:nvPr/>
            </p:nvSpPr>
            <p:spPr>
              <a:xfrm>
                <a:off x="7860484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83F9D67-2E41-4BB9-8F80-05411C1A9C36}"/>
                  </a:ext>
                </a:extLst>
              </p:cNvPr>
              <p:cNvSpPr/>
              <p:nvPr/>
            </p:nvSpPr>
            <p:spPr>
              <a:xfrm>
                <a:off x="8699383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257C634-110A-477A-8587-B3EB366AFDBC}"/>
                  </a:ext>
                </a:extLst>
              </p:cNvPr>
              <p:cNvSpPr/>
              <p:nvPr/>
            </p:nvSpPr>
            <p:spPr>
              <a:xfrm>
                <a:off x="9538282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129AF0E-B233-478F-9AC3-6F117BE95AD5}"/>
                  </a:ext>
                </a:extLst>
              </p:cNvPr>
              <p:cNvSpPr/>
              <p:nvPr/>
            </p:nvSpPr>
            <p:spPr>
              <a:xfrm>
                <a:off x="10377181" y="495031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AA07E4-69F8-47B1-9166-39023C83F732}"/>
                </a:ext>
              </a:extLst>
            </p:cNvPr>
            <p:cNvSpPr txBox="1"/>
            <p:nvPr/>
          </p:nvSpPr>
          <p:spPr>
            <a:xfrm>
              <a:off x="10155921" y="1960241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22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FAD5194-4410-498D-9B1E-DE081EB02BA6}"/>
                </a:ext>
              </a:extLst>
            </p:cNvPr>
            <p:cNvSpPr txBox="1"/>
            <p:nvPr/>
          </p:nvSpPr>
          <p:spPr>
            <a:xfrm>
              <a:off x="10155921" y="3545146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  9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D3FA96-EF9B-4AC9-98C6-541B58E97C0B}"/>
                </a:ext>
              </a:extLst>
            </p:cNvPr>
            <p:cNvSpPr txBox="1"/>
            <p:nvPr/>
          </p:nvSpPr>
          <p:spPr>
            <a:xfrm>
              <a:off x="10155920" y="5130049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20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B725709-112E-467A-8018-2A1D77C6525F}"/>
                </a:ext>
              </a:extLst>
            </p:cNvPr>
            <p:cNvSpPr txBox="1"/>
            <p:nvPr/>
          </p:nvSpPr>
          <p:spPr>
            <a:xfrm>
              <a:off x="6001623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383ED33-26CF-4864-BA72-38D613B03417}"/>
                </a:ext>
              </a:extLst>
            </p:cNvPr>
            <p:cNvSpPr txBox="1"/>
            <p:nvPr/>
          </p:nvSpPr>
          <p:spPr>
            <a:xfrm>
              <a:off x="7594131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42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452CF60-BD48-4117-9E2E-D1DD51162538}"/>
                </a:ext>
              </a:extLst>
            </p:cNvPr>
            <p:cNvSpPr txBox="1"/>
            <p:nvPr/>
          </p:nvSpPr>
          <p:spPr>
            <a:xfrm>
              <a:off x="9270183" y="5787885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0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7574858" y="3495786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5907324" y="5068370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907324" y="348346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9269872" y="5068985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5892294" y="1898564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7602247" y="5065714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9269872" y="348346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7592074" y="1905107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9269872" y="1905106"/>
              <a:ext cx="711590" cy="646577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tx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076E5422-ADE2-4F9B-9D2C-B7C7DE17C4F3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3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BA47734C-1C4F-4178-8B3C-199089AAA01E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ABACAC4-4F89-493F-8EAE-9F883258BA01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4017555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A7A8-2E43-4E97-8992-3B27DFCC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589826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You will need the following counters and a paper copy of this puzzle.</a:t>
            </a:r>
          </a:p>
          <a:p>
            <a:pPr marL="0" indent="0">
              <a:buNone/>
            </a:pP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/>
              <a:t>Using the counters only once, can you solve this puzzle?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4B65A0C-AADA-4E90-B197-52706E67E0D1}"/>
              </a:ext>
            </a:extLst>
          </p:cNvPr>
          <p:cNvSpPr/>
          <p:nvPr/>
        </p:nvSpPr>
        <p:spPr>
          <a:xfrm>
            <a:off x="5679347" y="1690688"/>
            <a:ext cx="5603846" cy="50792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0789575-AA9C-4810-83DB-0640F3DB0940}"/>
              </a:ext>
            </a:extLst>
          </p:cNvPr>
          <p:cNvGrpSpPr/>
          <p:nvPr/>
        </p:nvGrpSpPr>
        <p:grpSpPr>
          <a:xfrm>
            <a:off x="5850622" y="1825625"/>
            <a:ext cx="4194495" cy="3962262"/>
            <a:chOff x="7021585" y="1780505"/>
            <a:chExt cx="4194495" cy="396226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B5A1DF7-AAE7-467F-9AB6-A82BC4BC2508}"/>
                </a:ext>
              </a:extLst>
            </p:cNvPr>
            <p:cNvSpPr/>
            <p:nvPr/>
          </p:nvSpPr>
          <p:spPr>
            <a:xfrm>
              <a:off x="7021585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1B1D91A-880C-4A8A-99CB-16268897E584}"/>
                </a:ext>
              </a:extLst>
            </p:cNvPr>
            <p:cNvSpPr/>
            <p:nvPr/>
          </p:nvSpPr>
          <p:spPr>
            <a:xfrm>
              <a:off x="7860484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B1E5A1E-BC35-4534-AFF0-AF6411B7F969}"/>
                </a:ext>
              </a:extLst>
            </p:cNvPr>
            <p:cNvSpPr/>
            <p:nvPr/>
          </p:nvSpPr>
          <p:spPr>
            <a:xfrm>
              <a:off x="8699383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213950D-C975-41E8-8353-ED53056A0633}"/>
                </a:ext>
              </a:extLst>
            </p:cNvPr>
            <p:cNvSpPr/>
            <p:nvPr/>
          </p:nvSpPr>
          <p:spPr>
            <a:xfrm>
              <a:off x="9538282" y="1780506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321A57-712C-4BC8-AA93-0986695C2DF4}"/>
                </a:ext>
              </a:extLst>
            </p:cNvPr>
            <p:cNvSpPr/>
            <p:nvPr/>
          </p:nvSpPr>
          <p:spPr>
            <a:xfrm>
              <a:off x="10377181" y="1780505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20D569-D1F6-4074-8F44-1F250CECF691}"/>
                </a:ext>
              </a:extLst>
            </p:cNvPr>
            <p:cNvSpPr/>
            <p:nvPr/>
          </p:nvSpPr>
          <p:spPr>
            <a:xfrm>
              <a:off x="7021585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B90D831-0A04-42F4-968D-A57147A9D158}"/>
                </a:ext>
              </a:extLst>
            </p:cNvPr>
            <p:cNvSpPr/>
            <p:nvPr/>
          </p:nvSpPr>
          <p:spPr>
            <a:xfrm>
              <a:off x="7860484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1F3EE7-B0E0-440D-9080-8265D24537ED}"/>
                </a:ext>
              </a:extLst>
            </p:cNvPr>
            <p:cNvSpPr/>
            <p:nvPr/>
          </p:nvSpPr>
          <p:spPr>
            <a:xfrm>
              <a:off x="8699383" y="2572959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4A9345-1A13-409C-AB39-668E9060B767}"/>
                </a:ext>
              </a:extLst>
            </p:cNvPr>
            <p:cNvSpPr/>
            <p:nvPr/>
          </p:nvSpPr>
          <p:spPr>
            <a:xfrm>
              <a:off x="9538282" y="2572959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61C01D6-E85A-440D-9D35-BBC583067BA2}"/>
                </a:ext>
              </a:extLst>
            </p:cNvPr>
            <p:cNvSpPr/>
            <p:nvPr/>
          </p:nvSpPr>
          <p:spPr>
            <a:xfrm>
              <a:off x="10377181" y="2572958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81B515-D319-4BF2-9B0E-B6490187C55E}"/>
                </a:ext>
              </a:extLst>
            </p:cNvPr>
            <p:cNvSpPr/>
            <p:nvPr/>
          </p:nvSpPr>
          <p:spPr>
            <a:xfrm>
              <a:off x="7021585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FD6218F-7F49-4759-AB31-F30A006D4D4E}"/>
                </a:ext>
              </a:extLst>
            </p:cNvPr>
            <p:cNvSpPr/>
            <p:nvPr/>
          </p:nvSpPr>
          <p:spPr>
            <a:xfrm>
              <a:off x="7860484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2879F1B-D8D1-4274-A520-904DDDEB6072}"/>
                </a:ext>
              </a:extLst>
            </p:cNvPr>
            <p:cNvSpPr/>
            <p:nvPr/>
          </p:nvSpPr>
          <p:spPr>
            <a:xfrm>
              <a:off x="8699383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C7AA65A-FDA4-4531-8FC2-AFAC2EA2AF02}"/>
                </a:ext>
              </a:extLst>
            </p:cNvPr>
            <p:cNvSpPr/>
            <p:nvPr/>
          </p:nvSpPr>
          <p:spPr>
            <a:xfrm>
              <a:off x="9538282" y="3365411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393286-F0BE-4EE7-9585-7D689067A8C2}"/>
                </a:ext>
              </a:extLst>
            </p:cNvPr>
            <p:cNvSpPr/>
            <p:nvPr/>
          </p:nvSpPr>
          <p:spPr>
            <a:xfrm>
              <a:off x="10377181" y="3365410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75BF531-9D4A-4FA0-B3CC-FF1F08C86A36}"/>
                </a:ext>
              </a:extLst>
            </p:cNvPr>
            <p:cNvSpPr/>
            <p:nvPr/>
          </p:nvSpPr>
          <p:spPr>
            <a:xfrm>
              <a:off x="7021585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77862F1-0FB4-4447-936C-CBD93B29FCB7}"/>
                </a:ext>
              </a:extLst>
            </p:cNvPr>
            <p:cNvSpPr/>
            <p:nvPr/>
          </p:nvSpPr>
          <p:spPr>
            <a:xfrm>
              <a:off x="7860484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6EBE526-20C9-4DAB-BD41-7C3CA181D7EA}"/>
                </a:ext>
              </a:extLst>
            </p:cNvPr>
            <p:cNvSpPr/>
            <p:nvPr/>
          </p:nvSpPr>
          <p:spPr>
            <a:xfrm>
              <a:off x="8699383" y="415786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B3A1ABF-9209-43AC-9D0F-494D765D3AF8}"/>
                </a:ext>
              </a:extLst>
            </p:cNvPr>
            <p:cNvSpPr/>
            <p:nvPr/>
          </p:nvSpPr>
          <p:spPr>
            <a:xfrm>
              <a:off x="9538282" y="4157864"/>
              <a:ext cx="838899" cy="79245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81E1DB-709D-4A6E-89A4-3914A158DA14}"/>
                </a:ext>
              </a:extLst>
            </p:cNvPr>
            <p:cNvSpPr/>
            <p:nvPr/>
          </p:nvSpPr>
          <p:spPr>
            <a:xfrm>
              <a:off x="10377181" y="415786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-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5195DC6-F004-4D69-AA32-B0709993E007}"/>
                </a:ext>
              </a:extLst>
            </p:cNvPr>
            <p:cNvSpPr/>
            <p:nvPr/>
          </p:nvSpPr>
          <p:spPr>
            <a:xfrm>
              <a:off x="7021585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509FA65-C05B-41E2-9897-A984BD8F8693}"/>
                </a:ext>
              </a:extLst>
            </p:cNvPr>
            <p:cNvSpPr/>
            <p:nvPr/>
          </p:nvSpPr>
          <p:spPr>
            <a:xfrm>
              <a:off x="7860484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+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3F9D67-2E41-4BB9-8F80-05411C1A9C36}"/>
                </a:ext>
              </a:extLst>
            </p:cNvPr>
            <p:cNvSpPr/>
            <p:nvPr/>
          </p:nvSpPr>
          <p:spPr>
            <a:xfrm>
              <a:off x="8699383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57C634-110A-477A-8587-B3EB366AFDBC}"/>
                </a:ext>
              </a:extLst>
            </p:cNvPr>
            <p:cNvSpPr/>
            <p:nvPr/>
          </p:nvSpPr>
          <p:spPr>
            <a:xfrm>
              <a:off x="9538282" y="4950314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29AF0E-B233-478F-9AC3-6F117BE95AD5}"/>
                </a:ext>
              </a:extLst>
            </p:cNvPr>
            <p:cNvSpPr/>
            <p:nvPr/>
          </p:nvSpPr>
          <p:spPr>
            <a:xfrm>
              <a:off x="10377181" y="4950313"/>
              <a:ext cx="838899" cy="79245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>
                <a:solidFill>
                  <a:schemeClr val="tx1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DAA07E4-69F8-47B1-9166-39023C83F732}"/>
              </a:ext>
            </a:extLst>
          </p:cNvPr>
          <p:cNvSpPr txBox="1"/>
          <p:nvPr/>
        </p:nvSpPr>
        <p:spPr>
          <a:xfrm>
            <a:off x="10155921" y="1960241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126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AD5194-4410-498D-9B1E-DE081EB02BA6}"/>
              </a:ext>
            </a:extLst>
          </p:cNvPr>
          <p:cNvSpPr txBox="1"/>
          <p:nvPr/>
        </p:nvSpPr>
        <p:spPr>
          <a:xfrm>
            <a:off x="10155921" y="3545146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63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3D3FA96-EF9B-4AC9-98C6-541B58E97C0B}"/>
              </a:ext>
            </a:extLst>
          </p:cNvPr>
          <p:cNvSpPr txBox="1"/>
          <p:nvPr/>
        </p:nvSpPr>
        <p:spPr>
          <a:xfrm>
            <a:off x="10155920" y="5130049"/>
            <a:ext cx="1073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=     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B725709-112E-467A-8018-2A1D77C6525F}"/>
              </a:ext>
            </a:extLst>
          </p:cNvPr>
          <p:cNvSpPr txBox="1"/>
          <p:nvPr/>
        </p:nvSpPr>
        <p:spPr>
          <a:xfrm>
            <a:off x="6001623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22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83ED33-26CF-4864-BA72-38D613B03417}"/>
              </a:ext>
            </a:extLst>
          </p:cNvPr>
          <p:cNvSpPr txBox="1"/>
          <p:nvPr/>
        </p:nvSpPr>
        <p:spPr>
          <a:xfrm>
            <a:off x="7594131" y="5787886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 = </a:t>
            </a:r>
          </a:p>
          <a:p>
            <a:r>
              <a:rPr lang="en-GB" sz="2800" dirty="0"/>
              <a:t> 15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452CF60-BD48-4117-9E2E-D1DD51162538}"/>
              </a:ext>
            </a:extLst>
          </p:cNvPr>
          <p:cNvSpPr txBox="1"/>
          <p:nvPr/>
        </p:nvSpPr>
        <p:spPr>
          <a:xfrm>
            <a:off x="9270183" y="5787885"/>
            <a:ext cx="751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 = </a:t>
            </a:r>
          </a:p>
          <a:p>
            <a:r>
              <a:rPr lang="en-GB" sz="2800" dirty="0"/>
              <a:t>1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0BD8070-C0DC-4FA8-A01A-4C9838F4799D}"/>
              </a:ext>
            </a:extLst>
          </p:cNvPr>
          <p:cNvGrpSpPr/>
          <p:nvPr/>
        </p:nvGrpSpPr>
        <p:grpSpPr>
          <a:xfrm>
            <a:off x="1043776" y="3084348"/>
            <a:ext cx="4043463" cy="1240335"/>
            <a:chOff x="4013462" y="228007"/>
            <a:chExt cx="4043463" cy="1240335"/>
          </a:xfrm>
          <a:solidFill>
            <a:schemeClr val="accent1">
              <a:lumMod val="75000"/>
            </a:schemeClr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401346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6513912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568001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4844886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7345335" y="22800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4427103" y="821765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5258526" y="818039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6089949" y="818038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6900801" y="818037"/>
              <a:ext cx="711590" cy="646577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4F763F4-B726-44B7-9A9A-DD3BBE620E58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9E9C3A2-B1F0-4A36-8D60-08783CE7B616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9247587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47DF4-2833-4DE3-B48D-3B6E9EB9C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Calculation puzzle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03E6BE5-AD5B-4022-BDC8-F1231F48A798}"/>
              </a:ext>
            </a:extLst>
          </p:cNvPr>
          <p:cNvGrpSpPr/>
          <p:nvPr/>
        </p:nvGrpSpPr>
        <p:grpSpPr>
          <a:xfrm>
            <a:off x="3294077" y="1559065"/>
            <a:ext cx="5603846" cy="5079228"/>
            <a:chOff x="5679347" y="1690688"/>
            <a:chExt cx="5603846" cy="5079228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4B65A0C-AADA-4E90-B197-52706E67E0D1}"/>
                </a:ext>
              </a:extLst>
            </p:cNvPr>
            <p:cNvSpPr/>
            <p:nvPr/>
          </p:nvSpPr>
          <p:spPr>
            <a:xfrm>
              <a:off x="5679347" y="1690688"/>
              <a:ext cx="5603846" cy="5079228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0789575-AA9C-4810-83DB-0640F3DB0940}"/>
                </a:ext>
              </a:extLst>
            </p:cNvPr>
            <p:cNvGrpSpPr/>
            <p:nvPr/>
          </p:nvGrpSpPr>
          <p:grpSpPr>
            <a:xfrm>
              <a:off x="5850622" y="1825625"/>
              <a:ext cx="4194495" cy="3962262"/>
              <a:chOff x="7021585" y="1780505"/>
              <a:chExt cx="4194495" cy="3962262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B5A1DF7-AAE7-467F-9AB6-A82BC4BC2508}"/>
                  </a:ext>
                </a:extLst>
              </p:cNvPr>
              <p:cNvSpPr/>
              <p:nvPr/>
            </p:nvSpPr>
            <p:spPr>
              <a:xfrm>
                <a:off x="7021585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1B1D91A-880C-4A8A-99CB-16268897E584}"/>
                  </a:ext>
                </a:extLst>
              </p:cNvPr>
              <p:cNvSpPr/>
              <p:nvPr/>
            </p:nvSpPr>
            <p:spPr>
              <a:xfrm>
                <a:off x="7860484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B1E5A1E-BC35-4534-AFF0-AF6411B7F969}"/>
                  </a:ext>
                </a:extLst>
              </p:cNvPr>
              <p:cNvSpPr/>
              <p:nvPr/>
            </p:nvSpPr>
            <p:spPr>
              <a:xfrm>
                <a:off x="8699383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13950D-C975-41E8-8353-ED53056A0633}"/>
                  </a:ext>
                </a:extLst>
              </p:cNvPr>
              <p:cNvSpPr/>
              <p:nvPr/>
            </p:nvSpPr>
            <p:spPr>
              <a:xfrm>
                <a:off x="9538282" y="1780506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1321A57-712C-4BC8-AA93-0986695C2DF4}"/>
                  </a:ext>
                </a:extLst>
              </p:cNvPr>
              <p:cNvSpPr/>
              <p:nvPr/>
            </p:nvSpPr>
            <p:spPr>
              <a:xfrm>
                <a:off x="10377181" y="1780505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B20D569-D1F6-4074-8F44-1F250CECF691}"/>
                  </a:ext>
                </a:extLst>
              </p:cNvPr>
              <p:cNvSpPr/>
              <p:nvPr/>
            </p:nvSpPr>
            <p:spPr>
              <a:xfrm>
                <a:off x="7021585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B90D831-0A04-42F4-968D-A57147A9D158}"/>
                  </a:ext>
                </a:extLst>
              </p:cNvPr>
              <p:cNvSpPr/>
              <p:nvPr/>
            </p:nvSpPr>
            <p:spPr>
              <a:xfrm>
                <a:off x="7860484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41F3EE7-B0E0-440D-9080-8265D24537ED}"/>
                  </a:ext>
                </a:extLst>
              </p:cNvPr>
              <p:cNvSpPr/>
              <p:nvPr/>
            </p:nvSpPr>
            <p:spPr>
              <a:xfrm>
                <a:off x="8699383" y="2572959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24A9345-1A13-409C-AB39-668E9060B767}"/>
                  </a:ext>
                </a:extLst>
              </p:cNvPr>
              <p:cNvSpPr/>
              <p:nvPr/>
            </p:nvSpPr>
            <p:spPr>
              <a:xfrm>
                <a:off x="9538282" y="2572959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61C01D6-E85A-440D-9D35-BBC583067BA2}"/>
                  </a:ext>
                </a:extLst>
              </p:cNvPr>
              <p:cNvSpPr/>
              <p:nvPr/>
            </p:nvSpPr>
            <p:spPr>
              <a:xfrm>
                <a:off x="10377181" y="2572958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881B515-D319-4BF2-9B0E-B6490187C55E}"/>
                  </a:ext>
                </a:extLst>
              </p:cNvPr>
              <p:cNvSpPr/>
              <p:nvPr/>
            </p:nvSpPr>
            <p:spPr>
              <a:xfrm>
                <a:off x="7021585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FD6218F-7F49-4759-AB31-F30A006D4D4E}"/>
                  </a:ext>
                </a:extLst>
              </p:cNvPr>
              <p:cNvSpPr/>
              <p:nvPr/>
            </p:nvSpPr>
            <p:spPr>
              <a:xfrm>
                <a:off x="7860484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2879F1B-D8D1-4274-A520-904DDDEB6072}"/>
                  </a:ext>
                </a:extLst>
              </p:cNvPr>
              <p:cNvSpPr/>
              <p:nvPr/>
            </p:nvSpPr>
            <p:spPr>
              <a:xfrm>
                <a:off x="8699383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C7AA65A-FDA4-4531-8FC2-AFAC2EA2AF02}"/>
                  </a:ext>
                </a:extLst>
              </p:cNvPr>
              <p:cNvSpPr/>
              <p:nvPr/>
            </p:nvSpPr>
            <p:spPr>
              <a:xfrm>
                <a:off x="9538282" y="3365411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D393286-F0BE-4EE7-9585-7D689067A8C2}"/>
                  </a:ext>
                </a:extLst>
              </p:cNvPr>
              <p:cNvSpPr/>
              <p:nvPr/>
            </p:nvSpPr>
            <p:spPr>
              <a:xfrm>
                <a:off x="10377181" y="3365410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75BF531-9D4A-4FA0-B3CC-FF1F08C86A36}"/>
                  </a:ext>
                </a:extLst>
              </p:cNvPr>
              <p:cNvSpPr/>
              <p:nvPr/>
            </p:nvSpPr>
            <p:spPr>
              <a:xfrm>
                <a:off x="7021585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77862F1-0FB4-4447-936C-CBD93B29FCB7}"/>
                  </a:ext>
                </a:extLst>
              </p:cNvPr>
              <p:cNvSpPr/>
              <p:nvPr/>
            </p:nvSpPr>
            <p:spPr>
              <a:xfrm>
                <a:off x="7860484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6EBE526-20C9-4DAB-BD41-7C3CA181D7EA}"/>
                  </a:ext>
                </a:extLst>
              </p:cNvPr>
              <p:cNvSpPr/>
              <p:nvPr/>
            </p:nvSpPr>
            <p:spPr>
              <a:xfrm>
                <a:off x="8699383" y="415786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B3A1ABF-9209-43AC-9D0F-494D765D3AF8}"/>
                  </a:ext>
                </a:extLst>
              </p:cNvPr>
              <p:cNvSpPr/>
              <p:nvPr/>
            </p:nvSpPr>
            <p:spPr>
              <a:xfrm>
                <a:off x="9538282" y="4157864"/>
                <a:ext cx="838899" cy="79245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781E1DB-709D-4A6E-89A4-3914A158DA14}"/>
                  </a:ext>
                </a:extLst>
              </p:cNvPr>
              <p:cNvSpPr/>
              <p:nvPr/>
            </p:nvSpPr>
            <p:spPr>
              <a:xfrm>
                <a:off x="10377181" y="415786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-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5195DC6-F004-4D69-AA32-B0709993E007}"/>
                  </a:ext>
                </a:extLst>
              </p:cNvPr>
              <p:cNvSpPr/>
              <p:nvPr/>
            </p:nvSpPr>
            <p:spPr>
              <a:xfrm>
                <a:off x="7021585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509FA65-C05B-41E2-9897-A984BD8F8693}"/>
                  </a:ext>
                </a:extLst>
              </p:cNvPr>
              <p:cNvSpPr/>
              <p:nvPr/>
            </p:nvSpPr>
            <p:spPr>
              <a:xfrm>
                <a:off x="7860484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+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83F9D67-2E41-4BB9-8F80-05411C1A9C36}"/>
                  </a:ext>
                </a:extLst>
              </p:cNvPr>
              <p:cNvSpPr/>
              <p:nvPr/>
            </p:nvSpPr>
            <p:spPr>
              <a:xfrm>
                <a:off x="8699383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257C634-110A-477A-8587-B3EB366AFDBC}"/>
                  </a:ext>
                </a:extLst>
              </p:cNvPr>
              <p:cNvSpPr/>
              <p:nvPr/>
            </p:nvSpPr>
            <p:spPr>
              <a:xfrm>
                <a:off x="9538282" y="4950314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3200" dirty="0">
                    <a:solidFill>
                      <a:schemeClr val="tx1"/>
                    </a:solidFill>
                  </a:rPr>
                  <a:t>x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129AF0E-B233-478F-9AC3-6F117BE95AD5}"/>
                  </a:ext>
                </a:extLst>
              </p:cNvPr>
              <p:cNvSpPr/>
              <p:nvPr/>
            </p:nvSpPr>
            <p:spPr>
              <a:xfrm>
                <a:off x="10377181" y="4950313"/>
                <a:ext cx="838899" cy="79245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32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DAA07E4-69F8-47B1-9166-39023C83F732}"/>
                </a:ext>
              </a:extLst>
            </p:cNvPr>
            <p:cNvSpPr txBox="1"/>
            <p:nvPr/>
          </p:nvSpPr>
          <p:spPr>
            <a:xfrm>
              <a:off x="10155921" y="1960241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126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FAD5194-4410-498D-9B1E-DE081EB02BA6}"/>
                </a:ext>
              </a:extLst>
            </p:cNvPr>
            <p:cNvSpPr txBox="1"/>
            <p:nvPr/>
          </p:nvSpPr>
          <p:spPr>
            <a:xfrm>
              <a:off x="10155921" y="3545146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63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D3FA96-EF9B-4AC9-98C6-541B58E97C0B}"/>
                </a:ext>
              </a:extLst>
            </p:cNvPr>
            <p:cNvSpPr txBox="1"/>
            <p:nvPr/>
          </p:nvSpPr>
          <p:spPr>
            <a:xfrm>
              <a:off x="10155920" y="5130049"/>
              <a:ext cx="107379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=     5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B725709-112E-467A-8018-2A1D77C6525F}"/>
                </a:ext>
              </a:extLst>
            </p:cNvPr>
            <p:cNvSpPr txBox="1"/>
            <p:nvPr/>
          </p:nvSpPr>
          <p:spPr>
            <a:xfrm>
              <a:off x="6001623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22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383ED33-26CF-4864-BA72-38D613B03417}"/>
                </a:ext>
              </a:extLst>
            </p:cNvPr>
            <p:cNvSpPr txBox="1"/>
            <p:nvPr/>
          </p:nvSpPr>
          <p:spPr>
            <a:xfrm>
              <a:off x="7594131" y="5787886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 = </a:t>
              </a:r>
            </a:p>
            <a:p>
              <a:r>
                <a:rPr lang="en-GB" sz="2800" dirty="0"/>
                <a:t> 15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452CF60-BD48-4117-9E2E-D1DD51162538}"/>
                </a:ext>
              </a:extLst>
            </p:cNvPr>
            <p:cNvSpPr txBox="1"/>
            <p:nvPr/>
          </p:nvSpPr>
          <p:spPr>
            <a:xfrm>
              <a:off x="9270183" y="5787885"/>
              <a:ext cx="75151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 = </a:t>
              </a:r>
            </a:p>
            <a:p>
              <a:r>
                <a:rPr lang="en-GB" sz="2800" dirty="0"/>
                <a:t> 1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F912E6B-6268-4271-B020-315D953D6E2A}"/>
                </a:ext>
              </a:extLst>
            </p:cNvPr>
            <p:cNvSpPr/>
            <p:nvPr/>
          </p:nvSpPr>
          <p:spPr bwMode="auto">
            <a:xfrm>
              <a:off x="9269872" y="5087132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91CED94-9AF4-4580-BE5E-8F2689E862AE}"/>
                </a:ext>
              </a:extLst>
            </p:cNvPr>
            <p:cNvSpPr/>
            <p:nvPr/>
          </p:nvSpPr>
          <p:spPr bwMode="auto">
            <a:xfrm>
              <a:off x="7592457" y="3483467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31EA213-4C8F-47D1-BB1D-4D340E1BCCC5}"/>
                </a:ext>
              </a:extLst>
            </p:cNvPr>
            <p:cNvSpPr/>
            <p:nvPr/>
          </p:nvSpPr>
          <p:spPr bwMode="auto">
            <a:xfrm>
              <a:off x="7574619" y="5082976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9456A56-9BCA-4ACD-B2D1-63839904CB7E}"/>
                </a:ext>
              </a:extLst>
            </p:cNvPr>
            <p:cNvSpPr/>
            <p:nvPr/>
          </p:nvSpPr>
          <p:spPr bwMode="auto">
            <a:xfrm>
              <a:off x="5899992" y="5082976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185E83E-B8A3-4221-9FA8-CCD85A85C401}"/>
                </a:ext>
              </a:extLst>
            </p:cNvPr>
            <p:cNvSpPr/>
            <p:nvPr/>
          </p:nvSpPr>
          <p:spPr bwMode="auto">
            <a:xfrm>
              <a:off x="5899992" y="3491859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5</a:t>
              </a: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2C6BFBF-7360-4FD8-BC09-AA5AE1C5A4B2}"/>
                </a:ext>
              </a:extLst>
            </p:cNvPr>
            <p:cNvSpPr/>
            <p:nvPr/>
          </p:nvSpPr>
          <p:spPr bwMode="auto">
            <a:xfrm>
              <a:off x="5914276" y="1898564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6</a:t>
              </a: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D74DE12-80A0-4038-B6A9-7B0271AD50F4}"/>
                </a:ext>
              </a:extLst>
            </p:cNvPr>
            <p:cNvSpPr/>
            <p:nvPr/>
          </p:nvSpPr>
          <p:spPr bwMode="auto">
            <a:xfrm>
              <a:off x="9290145" y="3490233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7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C0D088-E55C-4845-8407-01D378BEF14D}"/>
                </a:ext>
              </a:extLst>
            </p:cNvPr>
            <p:cNvSpPr/>
            <p:nvPr/>
          </p:nvSpPr>
          <p:spPr bwMode="auto">
            <a:xfrm>
              <a:off x="7592074" y="1909204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8</a:t>
              </a: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FD708A6-31D9-4169-9537-7E78FA087DB8}"/>
                </a:ext>
              </a:extLst>
            </p:cNvPr>
            <p:cNvSpPr/>
            <p:nvPr/>
          </p:nvSpPr>
          <p:spPr bwMode="auto">
            <a:xfrm>
              <a:off x="9269872" y="1909204"/>
              <a:ext cx="711590" cy="64657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GB" sz="36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C4F763F4-B726-44B7-9A9A-DD3BBE620E58}"/>
              </a:ext>
            </a:extLst>
          </p:cNvPr>
          <p:cNvSpPr/>
          <p:nvPr/>
        </p:nvSpPr>
        <p:spPr>
          <a:xfrm>
            <a:off x="98640" y="169198"/>
            <a:ext cx="656370" cy="594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4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84023144-AAE2-4A19-A3A4-D1C284B6FB26}"/>
              </a:ext>
            </a:extLst>
          </p:cNvPr>
          <p:cNvSpPr/>
          <p:nvPr/>
        </p:nvSpPr>
        <p:spPr>
          <a:xfrm>
            <a:off x="9445738" y="190976"/>
            <a:ext cx="2538195" cy="84974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/>
              <a:t>solution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FA9F96D-A11C-46DA-AE6C-A6E617550764}"/>
              </a:ext>
            </a:extLst>
          </p:cNvPr>
          <p:cNvSpPr txBox="1"/>
          <p:nvPr/>
        </p:nvSpPr>
        <p:spPr>
          <a:xfrm>
            <a:off x="0" y="6615113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444964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1151</Words>
  <Application>Microsoft Office PowerPoint</Application>
  <PresentationFormat>Widescreen</PresentationFormat>
  <Paragraphs>696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Calculation puzzles 1 - 10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  <vt:lpstr>Calculation puzzle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Calculation puzzles 1 - 10</dc:title>
  <dc:creator>Paul Gibbs</dc:creator>
  <cp:lastModifiedBy>Paul Gibbs</cp:lastModifiedBy>
  <cp:revision>3</cp:revision>
  <dcterms:created xsi:type="dcterms:W3CDTF">2018-11-10T16:29:17Z</dcterms:created>
  <dcterms:modified xsi:type="dcterms:W3CDTF">2019-01-01T18:21:44Z</dcterms:modified>
</cp:coreProperties>
</file>